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5" r:id="rId5"/>
    <p:sldId id="264" r:id="rId6"/>
    <p:sldId id="263" r:id="rId7"/>
    <p:sldId id="262" r:id="rId8"/>
    <p:sldId id="261" r:id="rId9"/>
    <p:sldId id="259" r:id="rId10"/>
    <p:sldId id="258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5E779CD-E688-4E52-99DA-12695D699F12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5C6552-49C8-443E-9A8A-585692F6C3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hop.leezen.com.tw/index.php?type=0" TargetMode="External"/><Relationship Id="rId2" Type="http://schemas.openxmlformats.org/officeDocument/2006/relationships/hyperlink" Target="http://www.leezen.com.tw/big5/index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usinessweekly.com.tw/KWebArticle.aspx?id=4045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貼近</a:t>
            </a:r>
            <a:r>
              <a:rPr lang="zh-TW" altLang="zh-TW" dirty="0" smtClean="0"/>
              <a:t>「</a:t>
            </a:r>
            <a:r>
              <a:rPr lang="zh-TW" altLang="zh-TW" dirty="0"/>
              <a:t>里」心，健康在你手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+mn-ea"/>
              </a:rPr>
              <a:t>李宗</a:t>
            </a:r>
            <a:r>
              <a:rPr lang="zh-TW" altLang="zh-TW" dirty="0" smtClean="0">
                <a:latin typeface="+mn-ea"/>
              </a:rPr>
              <a:t>秝</a:t>
            </a:r>
            <a:endParaRPr lang="zh-TW" altLang="zh-TW" dirty="0">
              <a:latin typeface="+mn-ea"/>
            </a:endParaRPr>
          </a:p>
          <a:p>
            <a:r>
              <a:rPr lang="zh-TW" altLang="zh-TW" dirty="0" smtClean="0">
                <a:latin typeface="+mn-ea"/>
              </a:rPr>
              <a:t>莊翊佩</a:t>
            </a:r>
            <a:endParaRPr lang="en-US" altLang="zh-TW" dirty="0" smtClean="0">
              <a:latin typeface="+mn-ea"/>
            </a:endParaRPr>
          </a:p>
          <a:p>
            <a:r>
              <a:rPr lang="zh-TW" altLang="zh-TW" dirty="0" smtClean="0">
                <a:latin typeface="+mn-ea"/>
              </a:rPr>
              <a:t>林</a:t>
            </a:r>
            <a:r>
              <a:rPr lang="zh-TW" altLang="zh-TW" dirty="0">
                <a:latin typeface="+mn-ea"/>
              </a:rPr>
              <a:t>妍</a:t>
            </a:r>
            <a:r>
              <a:rPr lang="zh-TW" altLang="zh-TW" dirty="0" smtClean="0">
                <a:latin typeface="+mn-ea"/>
              </a:rPr>
              <a:t>妏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747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引註資料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里仁官網</a:t>
            </a:r>
            <a:r>
              <a:rPr lang="en-US" altLang="zh-TW" dirty="0"/>
              <a:t>2015</a:t>
            </a:r>
            <a:r>
              <a:rPr lang="zh-TW" altLang="zh-TW" dirty="0"/>
              <a:t>年</a:t>
            </a:r>
            <a:r>
              <a:rPr lang="en-US" altLang="zh-TW" dirty="0"/>
              <a:t>2</a:t>
            </a:r>
            <a:r>
              <a:rPr lang="zh-TW" altLang="zh-TW" dirty="0"/>
              <a:t>月</a:t>
            </a:r>
            <a:r>
              <a:rPr lang="en-US" altLang="zh-TW" dirty="0"/>
              <a:t>24</a:t>
            </a:r>
            <a:r>
              <a:rPr lang="zh-TW" altLang="zh-TW" dirty="0"/>
              <a:t>日 取自 </a:t>
            </a:r>
            <a:r>
              <a:rPr lang="en-US" altLang="zh-TW" u="sng" dirty="0">
                <a:hlinkClick r:id="rId2"/>
              </a:rPr>
              <a:t>http：//www.leezen.com.tw/big5/index.asp</a:t>
            </a:r>
            <a:r>
              <a:rPr lang="zh-TW" altLang="zh-TW" dirty="0"/>
              <a:t>。</a:t>
            </a:r>
          </a:p>
          <a:p>
            <a:r>
              <a:rPr lang="zh-TW" altLang="zh-TW" dirty="0"/>
              <a:t>里仁網購</a:t>
            </a:r>
            <a:r>
              <a:rPr lang="en-US" altLang="zh-TW" dirty="0"/>
              <a:t>2015</a:t>
            </a:r>
            <a:r>
              <a:rPr lang="zh-TW" altLang="zh-TW" dirty="0"/>
              <a:t>年</a:t>
            </a:r>
            <a:r>
              <a:rPr lang="en-US" altLang="zh-TW" dirty="0"/>
              <a:t>2</a:t>
            </a:r>
            <a:r>
              <a:rPr lang="zh-TW" altLang="zh-TW" dirty="0"/>
              <a:t>月</a:t>
            </a:r>
            <a:r>
              <a:rPr lang="en-US" altLang="zh-TW" dirty="0"/>
              <a:t>24</a:t>
            </a:r>
            <a:r>
              <a:rPr lang="zh-TW" altLang="zh-TW" dirty="0"/>
              <a:t>日 取自</a:t>
            </a:r>
            <a:r>
              <a:rPr lang="en-US" altLang="zh-TW" u="sng" dirty="0">
                <a:hlinkClick r:id="rId3"/>
              </a:rPr>
              <a:t>http：//shop.leezen.com.tw/</a:t>
            </a:r>
            <a:r>
              <a:rPr lang="en-US" altLang="zh-TW" u="sng" dirty="0" err="1">
                <a:hlinkClick r:id="rId3"/>
              </a:rPr>
              <a:t>index.php?type</a:t>
            </a:r>
            <a:r>
              <a:rPr lang="en-US" altLang="zh-TW" u="sng" dirty="0">
                <a:hlinkClick r:id="rId3"/>
              </a:rPr>
              <a:t>=0</a:t>
            </a:r>
            <a:r>
              <a:rPr lang="zh-TW" altLang="zh-TW" dirty="0"/>
              <a:t>。</a:t>
            </a:r>
          </a:p>
          <a:p>
            <a:r>
              <a:rPr lang="zh-TW" altLang="zh-TW" dirty="0"/>
              <a:t>黃玉禎</a:t>
            </a:r>
            <a:r>
              <a:rPr lang="en-US" altLang="zh-TW" dirty="0"/>
              <a:t>2010</a:t>
            </a:r>
            <a:r>
              <a:rPr lang="zh-TW" altLang="zh-TW" dirty="0"/>
              <a:t>年</a:t>
            </a:r>
            <a:r>
              <a:rPr lang="en-US" altLang="zh-TW" dirty="0"/>
              <a:t>6</a:t>
            </a:r>
            <a:r>
              <a:rPr lang="zh-TW" altLang="zh-TW" dirty="0"/>
              <a:t>月</a:t>
            </a:r>
            <a:r>
              <a:rPr lang="en-US" altLang="zh-TW" dirty="0"/>
              <a:t>20</a:t>
            </a:r>
            <a:r>
              <a:rPr lang="zh-TW" altLang="zh-TW" dirty="0"/>
              <a:t>日 里仁「賣不掉的好東西」創十億營收。商業週刊，（</a:t>
            </a:r>
            <a:r>
              <a:rPr lang="en-US" altLang="zh-TW" dirty="0"/>
              <a:t>1178</a:t>
            </a:r>
            <a:r>
              <a:rPr lang="zh-TW" altLang="zh-TW" dirty="0"/>
              <a:t>）。取自</a:t>
            </a:r>
            <a:r>
              <a:rPr lang="en-US" altLang="zh-TW" dirty="0"/>
              <a:t>99</a:t>
            </a:r>
            <a:r>
              <a:rPr lang="zh-TW" altLang="zh-TW" dirty="0"/>
              <a:t>年</a:t>
            </a:r>
            <a:r>
              <a:rPr lang="en-US" altLang="zh-TW" dirty="0"/>
              <a:t>6</a:t>
            </a:r>
            <a:r>
              <a:rPr lang="zh-TW" altLang="zh-TW" dirty="0"/>
              <a:t>月</a:t>
            </a:r>
            <a:r>
              <a:rPr lang="en-US" altLang="zh-TW" dirty="0"/>
              <a:t>20</a:t>
            </a:r>
            <a:r>
              <a:rPr lang="zh-TW" altLang="zh-TW" dirty="0"/>
              <a:t>日</a:t>
            </a:r>
            <a:r>
              <a:rPr lang="en-US" altLang="zh-TW" u="sng" dirty="0">
                <a:hlinkClick r:id="rId4"/>
              </a:rPr>
              <a:t>http//www.businessweekly.com.tw/KWebArticle.aspx?id=40450</a:t>
            </a:r>
            <a:r>
              <a:rPr lang="zh-TW" altLang="zh-TW" dirty="0"/>
              <a:t>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431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dirty="0" smtClean="0"/>
              <a:t>研究動機</a:t>
            </a:r>
            <a:endParaRPr lang="en-US" altLang="zh-TW" sz="2500" dirty="0" smtClean="0"/>
          </a:p>
          <a:p>
            <a:pPr marL="0" indent="0">
              <a:buNone/>
            </a:pPr>
            <a:r>
              <a:rPr lang="zh-TW" altLang="zh-TW" sz="2500" dirty="0" smtClean="0"/>
              <a:t>近年來</a:t>
            </a:r>
            <a:r>
              <a:rPr lang="zh-TW" altLang="zh-TW" sz="2500" dirty="0"/>
              <a:t>，市場上充斥著有機產品、生機飲食琳瑯滿目要如何區分呢？ 又是否環保無農藥？里仁在競爭激烈的有機市場又要如何打敗其他強而有力的對手呢？又是怎麼把</a:t>
            </a:r>
            <a:r>
              <a:rPr lang="zh-TW" altLang="zh-TW" sz="2500" b="1" dirty="0"/>
              <a:t>「賣不掉的好東西」</a:t>
            </a:r>
            <a:r>
              <a:rPr lang="zh-TW" altLang="zh-TW" sz="2500" dirty="0"/>
              <a:t>（黃玉禎</a:t>
            </a:r>
            <a:r>
              <a:rPr lang="en-US" altLang="zh-TW" sz="2500" dirty="0"/>
              <a:t> 2010</a:t>
            </a:r>
            <a:r>
              <a:rPr lang="zh-TW" altLang="zh-TW" sz="2500" dirty="0"/>
              <a:t>）銷售出去呢？引發本小組的好奇，一起揭開它的面紗</a:t>
            </a:r>
            <a:r>
              <a:rPr lang="zh-TW" altLang="zh-TW" sz="2500" dirty="0" smtClean="0"/>
              <a:t>。</a:t>
            </a:r>
            <a:endParaRPr lang="en-US" altLang="zh-TW" sz="2500" dirty="0" smtClean="0"/>
          </a:p>
          <a:p>
            <a:pPr marL="0" indent="0">
              <a:buNone/>
            </a:pPr>
            <a:r>
              <a:rPr lang="zh-TW" altLang="en-US" sz="2500" dirty="0" smtClean="0"/>
              <a:t>研究流程</a:t>
            </a:r>
            <a:endParaRPr lang="en-US" altLang="zh-TW" sz="2500" dirty="0" smtClean="0"/>
          </a:p>
          <a:p>
            <a:pPr marL="0" indent="0">
              <a:buNone/>
            </a:pPr>
            <a:endParaRPr lang="zh-TW" altLang="en-US" sz="2500" dirty="0"/>
          </a:p>
        </p:txBody>
      </p:sp>
      <p:pic>
        <p:nvPicPr>
          <p:cNvPr id="6" name="圖片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099" y="4311757"/>
            <a:ext cx="5541139" cy="181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99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正文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有機農業之定義</a:t>
            </a:r>
          </a:p>
          <a:p>
            <a:pPr marL="0" indent="0">
              <a:buNone/>
            </a:pPr>
            <a:r>
              <a:rPr lang="zh-TW" altLang="zh-TW" b="1" dirty="0" smtClean="0"/>
              <a:t>根據</a:t>
            </a:r>
            <a:r>
              <a:rPr lang="zh-TW" altLang="zh-TW" b="1" dirty="0"/>
              <a:t>聯合國有機標準定義，有機農業是一種促進及加強農業生態系健康的整體系統管理方法。</a:t>
            </a:r>
            <a:r>
              <a:rPr lang="zh-TW" altLang="zh-TW" dirty="0"/>
              <a:t>（註：劉凱翔</a:t>
            </a:r>
            <a:r>
              <a:rPr lang="en-US" altLang="zh-TW" dirty="0"/>
              <a:t>   </a:t>
            </a:r>
            <a:r>
              <a:rPr lang="zh-TW" altLang="zh-TW" dirty="0"/>
              <a:t>碩士論文</a:t>
            </a:r>
            <a:r>
              <a:rPr lang="en-US" altLang="zh-TW" dirty="0"/>
              <a:t>   2007</a:t>
            </a:r>
            <a:r>
              <a:rPr lang="zh-TW" altLang="zh-TW" dirty="0"/>
              <a:t>年</a:t>
            </a:r>
            <a:r>
              <a:rPr lang="en-US" altLang="zh-TW" dirty="0"/>
              <a:t>7</a:t>
            </a:r>
            <a:r>
              <a:rPr lang="zh-TW" altLang="zh-TW" dirty="0"/>
              <a:t>月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生機飲食之定義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生</a:t>
            </a:r>
            <a:r>
              <a:rPr lang="zh-TW" altLang="zh-TW" dirty="0" smtClean="0"/>
              <a:t>機飲食</a:t>
            </a:r>
            <a:r>
              <a:rPr lang="zh-TW" altLang="zh-TW" dirty="0"/>
              <a:t>的定義簡單來說就是盡量使用無汙染的食品，秉持飲食清淡、多元化。生機飲食並不是任何食物皆生食也並非不吃動物性食品，而是能生食就盡量生食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5544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dirty="0"/>
              <a:t>經營方式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里仁經營理念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人</a:t>
            </a:r>
            <a:r>
              <a:rPr lang="zh-TW" altLang="zh-TW" dirty="0"/>
              <a:t>類所依存的環境，我們應和所有動植物和平共處，順應自然，珍惜、善用自然，親近、愛護</a:t>
            </a:r>
            <a:r>
              <a:rPr lang="zh-TW" altLang="zh-TW" dirty="0" smtClean="0"/>
              <a:t>大自然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里仁核心價值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/>
              <a:t>一個成功的企業應有核心價值，里仁的核心價值在於透過生產者與消費者之間建立起「誠信、互助、感恩」落時關心健康、關懷農友、關愛大地的慈心理念。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7484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行銷</a:t>
            </a:r>
            <a:r>
              <a:rPr lang="en-US" altLang="zh-TW" dirty="0"/>
              <a:t>4P</a:t>
            </a:r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zh-TW" dirty="0" smtClean="0"/>
              <a:t>推廣</a:t>
            </a:r>
            <a:r>
              <a:rPr lang="zh-TW" altLang="zh-TW" dirty="0"/>
              <a:t>策略（</a:t>
            </a:r>
            <a:r>
              <a:rPr lang="en-US" altLang="zh-TW" dirty="0"/>
              <a:t>Promotion</a:t>
            </a:r>
            <a:r>
              <a:rPr lang="zh-TW" altLang="zh-TW" dirty="0" smtClean="0"/>
              <a:t>） </a:t>
            </a:r>
          </a:p>
          <a:p>
            <a:pPr marL="0" indent="0">
              <a:buNone/>
            </a:pPr>
            <a:r>
              <a:rPr lang="zh-TW" altLang="zh-TW" dirty="0" smtClean="0"/>
              <a:t>季節性</a:t>
            </a:r>
            <a:r>
              <a:rPr lang="zh-TW" altLang="zh-TW" dirty="0"/>
              <a:t>促銷：依不同季節、盛產期而生出策略性促銷，不只可以替農民賣出盛產蔬果，並讓消費者吃到最新鮮，</a:t>
            </a:r>
            <a:r>
              <a:rPr lang="en-US" altLang="zh-TW" dirty="0"/>
              <a:t>”</a:t>
            </a:r>
            <a:r>
              <a:rPr lang="zh-TW" altLang="zh-TW" dirty="0"/>
              <a:t>尚正時</a:t>
            </a:r>
            <a:r>
              <a:rPr lang="en-US" altLang="zh-TW" dirty="0"/>
              <a:t>”</a:t>
            </a:r>
            <a:r>
              <a:rPr lang="zh-TW" altLang="zh-TW" dirty="0"/>
              <a:t>的蔬果。</a:t>
            </a:r>
          </a:p>
          <a:p>
            <a:pPr marL="0" indent="0">
              <a:buNone/>
            </a:pPr>
            <a:r>
              <a:rPr lang="zh-TW" altLang="zh-TW" dirty="0" smtClean="0"/>
              <a:t>里</a:t>
            </a:r>
            <a:r>
              <a:rPr lang="zh-TW" altLang="zh-TW" dirty="0"/>
              <a:t>仁為美福智聯名卡：消費時能享有折扣，且讓消費者可以邊消費邊做公益，有別於一般商店的會員</a:t>
            </a:r>
            <a:r>
              <a:rPr lang="zh-TW" altLang="zh-TW" dirty="0" smtClean="0"/>
              <a:t>卡。</a:t>
            </a:r>
            <a:endParaRPr lang="zh-TW" altLang="zh-TW" dirty="0"/>
          </a:p>
          <a:p>
            <a:pPr marL="0" indent="0">
              <a:buNone/>
            </a:pPr>
            <a:r>
              <a:rPr lang="zh-TW" altLang="zh-TW" dirty="0" smtClean="0"/>
              <a:t>創新</a:t>
            </a:r>
            <a:r>
              <a:rPr lang="zh-TW" altLang="zh-TW" dirty="0"/>
              <a:t>策略：民國</a:t>
            </a:r>
            <a:r>
              <a:rPr lang="en-US" altLang="zh-TW" dirty="0"/>
              <a:t>91</a:t>
            </a:r>
            <a:r>
              <a:rPr lang="zh-TW" altLang="zh-TW" dirty="0"/>
              <a:t>年有機米滯銷，為了解決白米滯銷的問題，里仁創作出米麵包、米饅頭等有機食品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810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行銷</a:t>
            </a:r>
            <a:r>
              <a:rPr lang="en-US" altLang="zh-TW" dirty="0"/>
              <a:t>4P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價格策略（</a:t>
            </a:r>
            <a:r>
              <a:rPr lang="en-US" altLang="zh-TW" dirty="0"/>
              <a:t>Price</a:t>
            </a:r>
            <a:r>
              <a:rPr lang="zh-TW" altLang="zh-TW" dirty="0"/>
              <a:t>）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里</a:t>
            </a:r>
            <a:r>
              <a:rPr lang="zh-TW" altLang="zh-TW" dirty="0"/>
              <a:t>仁尋找有機廠商加以合作，訂定不二價誠信於消費者，而里仁本身不以營利為目的原則來維護「誠信」理念，將「以價格評斷有機產品價值」的錯誤認知轉換為對有機產品的認識及支持。</a:t>
            </a:r>
          </a:p>
          <a:p>
            <a:pPr marL="0" indent="0">
              <a:buNone/>
            </a:pPr>
            <a:r>
              <a:rPr lang="zh-TW" altLang="zh-TW" dirty="0" smtClean="0"/>
              <a:t>里</a:t>
            </a:r>
            <a:r>
              <a:rPr lang="zh-TW" altLang="zh-TW" dirty="0"/>
              <a:t>仁採取「損益平衡定價法」，這種定價與成本有關，在一定預計產能範圍內打平</a:t>
            </a:r>
            <a:r>
              <a:rPr lang="zh-TW" altLang="zh-TW" dirty="0" smtClean="0"/>
              <a:t>成本，</a:t>
            </a:r>
            <a:r>
              <a:rPr lang="zh-TW" altLang="zh-TW" dirty="0"/>
              <a:t>只能仰賴直營的方式展店。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115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行銷</a:t>
            </a:r>
            <a:r>
              <a:rPr lang="en-US" altLang="zh-TW" dirty="0"/>
              <a:t>4P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產品策略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zh-TW" altLang="zh-TW" dirty="0"/>
              <a:t>里仁在地經營</a:t>
            </a:r>
            <a:r>
              <a:rPr lang="en-US" altLang="zh-TW" dirty="0"/>
              <a:t>17</a:t>
            </a:r>
            <a:r>
              <a:rPr lang="zh-TW" altLang="zh-TW" dirty="0"/>
              <a:t>年，過程中經過蜂蜜不純、福義軒用油疑雲，更因護髮粉事件成立「品質保證會</a:t>
            </a:r>
            <a:r>
              <a:rPr lang="zh-TW" altLang="zh-TW" dirty="0" smtClean="0"/>
              <a:t>」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如圖</a:t>
            </a:r>
            <a:r>
              <a:rPr lang="en-US" altLang="zh-TW" dirty="0" smtClean="0"/>
              <a:t>)</a:t>
            </a:r>
            <a:r>
              <a:rPr lang="zh-TW" altLang="zh-TW" dirty="0" smtClean="0"/>
              <a:t>；提供</a:t>
            </a:r>
            <a:r>
              <a:rPr lang="zh-TW" altLang="zh-TW" dirty="0"/>
              <a:t>給消費者一個安心的選購指標，並定期或不定期做抽測</a:t>
            </a:r>
            <a:r>
              <a:rPr lang="zh-TW" altLang="zh-TW" dirty="0" smtClean="0"/>
              <a:t>檢驗。</a:t>
            </a:r>
            <a:endParaRPr lang="en-US" altLang="zh-TW" dirty="0" smtClean="0"/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  <p:pic>
        <p:nvPicPr>
          <p:cNvPr id="5" name="圖片 4" descr="產品分級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7584" y="4477274"/>
            <a:ext cx="7504856" cy="183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9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行銷</a:t>
            </a:r>
            <a:r>
              <a:rPr lang="en-US" altLang="zh-TW" dirty="0"/>
              <a:t>4P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通路策略</a:t>
            </a:r>
          </a:p>
          <a:p>
            <a:pPr marL="0" indent="0">
              <a:buNone/>
            </a:pPr>
            <a:r>
              <a:rPr lang="zh-TW" altLang="zh-TW" dirty="0" smtClean="0"/>
              <a:t>現代</a:t>
            </a:r>
            <a:r>
              <a:rPr lang="zh-TW" altLang="zh-TW" dirty="0"/>
              <a:t>網路發達，在網路上成立「里仁網購」，不僅可以打響</a:t>
            </a:r>
            <a:r>
              <a:rPr lang="zh-TW" altLang="zh-TW" dirty="0" smtClean="0"/>
              <a:t>知名度，加上</a:t>
            </a:r>
            <a:r>
              <a:rPr lang="zh-TW" altLang="zh-TW" dirty="0"/>
              <a:t>現代「宅經濟」盛行</a:t>
            </a:r>
            <a:r>
              <a:rPr lang="zh-TW" altLang="zh-TW" dirty="0" smtClean="0"/>
              <a:t>，使得</a:t>
            </a:r>
            <a:r>
              <a:rPr lang="zh-TW" altLang="zh-TW" dirty="0"/>
              <a:t>讓不想出門或懶得出門的消費者都可以購買到有機商品。</a:t>
            </a:r>
          </a:p>
          <a:p>
            <a:pPr marL="0" indent="0">
              <a:buNone/>
            </a:pPr>
            <a:r>
              <a:rPr lang="zh-TW" altLang="zh-TW" dirty="0" smtClean="0"/>
              <a:t>里</a:t>
            </a:r>
            <a:r>
              <a:rPr lang="zh-TW" altLang="zh-TW" dirty="0"/>
              <a:t>仁展店大多選在住宅區而非選在精華地段，加上里仁展店是直營方式，一來可以更貼近消費，將「里仁為美」這個理念傳到各個地方，二來節省店租成本，直接將成本回饋給</a:t>
            </a:r>
            <a:r>
              <a:rPr lang="zh-TW" altLang="zh-TW" dirty="0" smtClean="0"/>
              <a:t>消費者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612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結論與建議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與一般有機店家</a:t>
            </a:r>
            <a:r>
              <a:rPr lang="zh-TW" altLang="zh-TW" dirty="0" smtClean="0"/>
              <a:t>相比</a:t>
            </a:r>
            <a:endParaRPr lang="zh-TW" altLang="zh-TW" dirty="0"/>
          </a:p>
          <a:p>
            <a:pPr marL="0" indent="0">
              <a:buNone/>
            </a:pPr>
            <a:r>
              <a:rPr lang="zh-TW" altLang="zh-TW" dirty="0" smtClean="0"/>
              <a:t>里</a:t>
            </a:r>
            <a:r>
              <a:rPr lang="zh-TW" altLang="zh-TW" dirty="0"/>
              <a:t>仁先為產品做一連串的</a:t>
            </a:r>
            <a:r>
              <a:rPr lang="en-US" altLang="zh-TW" dirty="0"/>
              <a:t>”</a:t>
            </a:r>
            <a:r>
              <a:rPr lang="zh-TW" altLang="zh-TW" dirty="0"/>
              <a:t>健康檢查</a:t>
            </a:r>
            <a:r>
              <a:rPr lang="en-US" altLang="zh-TW" dirty="0"/>
              <a:t>”</a:t>
            </a:r>
            <a:r>
              <a:rPr lang="zh-TW" altLang="zh-TW" dirty="0" smtClean="0"/>
              <a:t>，又</a:t>
            </a:r>
            <a:r>
              <a:rPr lang="zh-TW" altLang="zh-TW" dirty="0"/>
              <a:t>做產品分級，且里仁以整個小環境到大環境，相較之下，其他有機店家並無與農場、廠商共同創新或顧慮到整個</a:t>
            </a:r>
            <a:r>
              <a:rPr lang="zh-TW" altLang="zh-TW" dirty="0" smtClean="0"/>
              <a:t>環境。</a:t>
            </a:r>
            <a:endParaRPr lang="en-US" altLang="zh-TW" dirty="0" smtClean="0"/>
          </a:p>
          <a:p>
            <a:r>
              <a:rPr lang="zh-TW" altLang="zh-TW" dirty="0"/>
              <a:t>加強網路行銷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zh-TW" altLang="zh-TW" dirty="0" smtClean="0"/>
              <a:t>在</a:t>
            </a:r>
            <a:r>
              <a:rPr lang="zh-TW" altLang="zh-TW" dirty="0"/>
              <a:t>未來的世界中網路將會是與人不分離的時代，以手機</a:t>
            </a:r>
            <a:r>
              <a:rPr lang="en-US" altLang="zh-TW" dirty="0"/>
              <a:t>APP</a:t>
            </a:r>
            <a:r>
              <a:rPr lang="zh-TW" altLang="zh-TW" dirty="0"/>
              <a:t>軟體，無時無刻都可以用手機網購</a:t>
            </a:r>
            <a:r>
              <a:rPr lang="zh-TW" altLang="zh-TW" dirty="0" smtClean="0"/>
              <a:t>，應</a:t>
            </a:r>
            <a:r>
              <a:rPr lang="zh-TW" altLang="zh-TW" dirty="0"/>
              <a:t>遠比使用店面來</a:t>
            </a:r>
            <a:r>
              <a:rPr lang="zh-TW" altLang="zh-TW" dirty="0" smtClean="0"/>
              <a:t>的</a:t>
            </a:r>
            <a:r>
              <a:rPr lang="zh-TW" altLang="en-US" dirty="0" smtClean="0"/>
              <a:t>快</a:t>
            </a:r>
            <a:r>
              <a:rPr lang="zh-TW" altLang="zh-TW" dirty="0" smtClean="0"/>
              <a:t>速</a:t>
            </a:r>
            <a:r>
              <a:rPr lang="zh-TW" altLang="en-US" dirty="0" smtClean="0"/>
              <a:t>。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6441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奧斯丁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</TotalTime>
  <Words>759</Words>
  <Application>Microsoft Office PowerPoint</Application>
  <PresentationFormat>如螢幕大小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奧斯丁</vt:lpstr>
      <vt:lpstr>貼近「里」心，健康在你手</vt:lpstr>
      <vt:lpstr>前言</vt:lpstr>
      <vt:lpstr>正文</vt:lpstr>
      <vt:lpstr>經營方式</vt:lpstr>
      <vt:lpstr>行銷4P</vt:lpstr>
      <vt:lpstr>行銷4P</vt:lpstr>
      <vt:lpstr>行銷4P</vt:lpstr>
      <vt:lpstr>行銷4P</vt:lpstr>
      <vt:lpstr>結論與建議</vt:lpstr>
      <vt:lpstr>引註資料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貼近「里」心，健康在你手</dc:title>
  <dc:creator>sansin</dc:creator>
  <cp:lastModifiedBy>wang</cp:lastModifiedBy>
  <cp:revision>4</cp:revision>
  <dcterms:created xsi:type="dcterms:W3CDTF">2015-04-07T06:07:18Z</dcterms:created>
  <dcterms:modified xsi:type="dcterms:W3CDTF">2015-05-08T01:09:07Z</dcterms:modified>
</cp:coreProperties>
</file>