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57" r:id="rId3"/>
    <p:sldId id="259" r:id="rId4"/>
    <p:sldId id="267" r:id="rId5"/>
    <p:sldId id="258" r:id="rId6"/>
    <p:sldId id="263" r:id="rId7"/>
    <p:sldId id="268" r:id="rId8"/>
    <p:sldId id="265" r:id="rId9"/>
    <p:sldId id="278" r:id="rId10"/>
    <p:sldId id="269" r:id="rId11"/>
    <p:sldId id="274" r:id="rId12"/>
    <p:sldId id="271" r:id="rId13"/>
    <p:sldId id="281" r:id="rId14"/>
    <p:sldId id="276" r:id="rId15"/>
    <p:sldId id="270" r:id="rId16"/>
    <p:sldId id="288" r:id="rId17"/>
    <p:sldId id="286" r:id="rId18"/>
    <p:sldId id="284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7322" autoAdjust="0"/>
    <p:restoredTop sz="94660"/>
  </p:normalViewPr>
  <p:slideViewPr>
    <p:cSldViewPr>
      <p:cViewPr>
        <p:scale>
          <a:sx n="100" d="100"/>
          <a:sy n="100" d="100"/>
        </p:scale>
        <p:origin x="-504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nsin\Desktop\&#21839;&#21367;&#32113;&#35336;103.3.6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nsin\Desktop\&#21839;&#21367;&#32113;&#35336;103.3.6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nsin\Desktop\&#21839;&#21367;&#32113;&#35336;103.3.6.xls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[問卷統計103.3.6.xls]工作表1!$B$34:$B$35</c:f>
              <c:strCache>
                <c:ptCount val="2"/>
                <c:pt idx="0">
                  <c:v>合理</c:v>
                </c:pt>
                <c:pt idx="1">
                  <c:v>不合理</c:v>
                </c:pt>
              </c:strCache>
            </c:strRef>
          </c:cat>
          <c:val>
            <c:numRef>
              <c:f>[問卷統計103.3.6.xls]工作表1!$C$34:$C$35</c:f>
              <c:numCache>
                <c:formatCode>General</c:formatCode>
                <c:ptCount val="2"/>
                <c:pt idx="0">
                  <c:v>60</c:v>
                </c:pt>
                <c:pt idx="1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solidFill>
        <a:srgbClr val="009DD9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[問卷統計103.3.6.xls]工作表1!$H$7:$H$9</c:f>
              <c:strCache>
                <c:ptCount val="3"/>
                <c:pt idx="0">
                  <c:v>願意</c:v>
                </c:pt>
                <c:pt idx="1">
                  <c:v>考慮</c:v>
                </c:pt>
                <c:pt idx="2">
                  <c:v>不願意</c:v>
                </c:pt>
              </c:strCache>
            </c:strRef>
          </c:cat>
          <c:val>
            <c:numRef>
              <c:f>[問卷統計103.3.6.xls]工作表1!$I$7:$I$9</c:f>
              <c:numCache>
                <c:formatCode>General</c:formatCode>
                <c:ptCount val="3"/>
                <c:pt idx="0">
                  <c:v>114</c:v>
                </c:pt>
                <c:pt idx="1">
                  <c:v>22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[問卷統計103.3.6.xls]工作表1!$H$11:$H$13</c:f>
              <c:strCache>
                <c:ptCount val="3"/>
                <c:pt idx="0">
                  <c:v>願意</c:v>
                </c:pt>
                <c:pt idx="1">
                  <c:v>考慮</c:v>
                </c:pt>
                <c:pt idx="2">
                  <c:v>不願意</c:v>
                </c:pt>
              </c:strCache>
            </c:strRef>
          </c:cat>
          <c:val>
            <c:numRef>
              <c:f>[問卷統計103.3.6.xls]工作表1!$I$11:$I$13</c:f>
              <c:numCache>
                <c:formatCode>General</c:formatCode>
                <c:ptCount val="3"/>
                <c:pt idx="0">
                  <c:v>51</c:v>
                </c:pt>
                <c:pt idx="1">
                  <c:v>63</c:v>
                </c:pt>
                <c:pt idx="2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[問卷統計103.3.6.xls]工作表1!$H$15:$H$17</c:f>
              <c:strCache>
                <c:ptCount val="3"/>
                <c:pt idx="0">
                  <c:v>願意</c:v>
                </c:pt>
                <c:pt idx="1">
                  <c:v>考慮</c:v>
                </c:pt>
                <c:pt idx="2">
                  <c:v>不願意</c:v>
                </c:pt>
              </c:strCache>
            </c:strRef>
          </c:cat>
          <c:val>
            <c:numRef>
              <c:f>[問卷統計103.3.6.xls]工作表1!$I$15:$I$17</c:f>
              <c:numCache>
                <c:formatCode>General</c:formatCode>
                <c:ptCount val="3"/>
                <c:pt idx="0">
                  <c:v>62</c:v>
                </c:pt>
                <c:pt idx="1">
                  <c:v>64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A84901-982C-42D4-8AD8-4607B9F764BE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80925B3-3F59-4457-B749-D573B029669A}">
      <dgm:prSet phldrT="[文字]" custT="1"/>
      <dgm:spPr/>
      <dgm:t>
        <a:bodyPr/>
        <a:lstStyle/>
        <a:p>
          <a:r>
            <a:rPr lang="zh-TW" altLang="en-US" sz="1600" dirty="0" smtClean="0">
              <a:latin typeface="+mj-ea"/>
              <a:ea typeface="+mj-ea"/>
            </a:rPr>
            <a:t>了解麥當勞的背景、歷史、</a:t>
          </a:r>
          <a:endParaRPr lang="en-US" altLang="zh-TW" sz="1600" dirty="0" smtClean="0">
            <a:latin typeface="+mj-ea"/>
            <a:ea typeface="+mj-ea"/>
          </a:endParaRPr>
        </a:p>
        <a:p>
          <a:r>
            <a:rPr lang="zh-TW" altLang="en-US" sz="1600" dirty="0" smtClean="0">
              <a:latin typeface="+mj-ea"/>
              <a:ea typeface="+mj-ea"/>
            </a:rPr>
            <a:t>經營與理念</a:t>
          </a:r>
          <a:endParaRPr lang="zh-TW" altLang="en-US" sz="1600" dirty="0">
            <a:latin typeface="+mj-ea"/>
            <a:ea typeface="+mj-ea"/>
          </a:endParaRPr>
        </a:p>
      </dgm:t>
    </dgm:pt>
    <dgm:pt modelId="{A8CA3E80-8C50-4C75-B86E-FB8F33247E67}" type="parTrans" cxnId="{7F0F8B6A-9DAF-400B-B909-A014D737172A}">
      <dgm:prSet/>
      <dgm:spPr/>
      <dgm:t>
        <a:bodyPr/>
        <a:lstStyle/>
        <a:p>
          <a:endParaRPr lang="zh-TW" altLang="en-US"/>
        </a:p>
      </dgm:t>
    </dgm:pt>
    <dgm:pt modelId="{65593319-3F5C-4AF4-8AC6-5E2EBD120CE9}" type="sibTrans" cxnId="{7F0F8B6A-9DAF-400B-B909-A014D737172A}">
      <dgm:prSet/>
      <dgm:spPr/>
      <dgm:t>
        <a:bodyPr/>
        <a:lstStyle/>
        <a:p>
          <a:endParaRPr lang="zh-TW" altLang="en-US"/>
        </a:p>
      </dgm:t>
    </dgm:pt>
    <dgm:pt modelId="{4FAC5AF1-2A40-419A-BC2C-2D37193C3ECD}">
      <dgm:prSet phldrT="[文字]" custT="1"/>
      <dgm:spPr/>
      <dgm:t>
        <a:bodyPr/>
        <a:lstStyle/>
        <a:p>
          <a:r>
            <a:rPr lang="en-US" altLang="zh-TW" sz="1100" dirty="0" smtClean="0"/>
            <a:t> </a:t>
          </a:r>
          <a:r>
            <a:rPr lang="zh-TW" altLang="zh-TW" sz="1600" dirty="0" smtClean="0">
              <a:latin typeface="+mj-ea"/>
              <a:ea typeface="+mj-ea"/>
            </a:rPr>
            <a:t>探討麥當勞</a:t>
          </a:r>
          <a:r>
            <a:rPr lang="en-US" altLang="zh-TW" sz="1600" dirty="0" smtClean="0">
              <a:latin typeface="+mj-ea"/>
              <a:ea typeface="+mj-ea"/>
            </a:rPr>
            <a:t>SWOT</a:t>
          </a:r>
          <a:r>
            <a:rPr lang="zh-TW" altLang="zh-TW" sz="1600" dirty="0" smtClean="0">
              <a:latin typeface="+mj-ea"/>
              <a:ea typeface="+mj-ea"/>
            </a:rPr>
            <a:t>及行銷</a:t>
          </a:r>
          <a:r>
            <a:rPr lang="en-US" altLang="zh-TW" sz="1600" dirty="0" smtClean="0">
              <a:latin typeface="+mj-ea"/>
              <a:ea typeface="+mj-ea"/>
            </a:rPr>
            <a:t>4P</a:t>
          </a:r>
          <a:r>
            <a:rPr lang="zh-TW" altLang="zh-TW" sz="1600" dirty="0" smtClean="0">
              <a:latin typeface="+mj-ea"/>
              <a:ea typeface="+mj-ea"/>
            </a:rPr>
            <a:t>分析</a:t>
          </a:r>
          <a:endParaRPr lang="en-US" altLang="zh-TW" sz="1600" dirty="0" smtClean="0">
            <a:latin typeface="+mj-ea"/>
            <a:ea typeface="+mj-ea"/>
          </a:endParaRPr>
        </a:p>
        <a:p>
          <a:r>
            <a:rPr lang="zh-TW" altLang="zh-TW" sz="1600" dirty="0" smtClean="0">
              <a:latin typeface="+mj-ea"/>
              <a:ea typeface="+mj-ea"/>
            </a:rPr>
            <a:t>，了解麥當勞的行銷策略</a:t>
          </a:r>
          <a:endParaRPr lang="zh-TW" altLang="en-US" sz="1600" dirty="0">
            <a:latin typeface="+mj-ea"/>
            <a:ea typeface="+mj-ea"/>
          </a:endParaRPr>
        </a:p>
      </dgm:t>
    </dgm:pt>
    <dgm:pt modelId="{2FD618B7-9B4A-46D0-B482-741DAE209BEF}" type="parTrans" cxnId="{9FC40A31-8BD4-4627-A3CE-CFF1D4D1DA99}">
      <dgm:prSet/>
      <dgm:spPr/>
      <dgm:t>
        <a:bodyPr/>
        <a:lstStyle/>
        <a:p>
          <a:endParaRPr lang="zh-TW" altLang="en-US"/>
        </a:p>
      </dgm:t>
    </dgm:pt>
    <dgm:pt modelId="{AFEC2884-D650-4480-BF6E-C9C50042E726}" type="sibTrans" cxnId="{9FC40A31-8BD4-4627-A3CE-CFF1D4D1DA99}">
      <dgm:prSet/>
      <dgm:spPr/>
      <dgm:t>
        <a:bodyPr/>
        <a:lstStyle/>
        <a:p>
          <a:endParaRPr lang="zh-TW" altLang="en-US"/>
        </a:p>
      </dgm:t>
    </dgm:pt>
    <dgm:pt modelId="{B8F45FA8-65F7-4716-9B97-CB50B3919FAA}">
      <dgm:prSet phldrT="[文字]" custT="1"/>
      <dgm:spPr/>
      <dgm:t>
        <a:bodyPr/>
        <a:lstStyle/>
        <a:p>
          <a:r>
            <a:rPr lang="en-US" altLang="zh-TW" sz="1300" dirty="0" smtClean="0"/>
            <a:t> </a:t>
          </a:r>
          <a:r>
            <a:rPr lang="zh-TW" altLang="zh-TW" sz="1600" dirty="0" smtClean="0">
              <a:latin typeface="+mj-ea"/>
              <a:ea typeface="+mj-ea"/>
            </a:rPr>
            <a:t>透過問卷瞭解顧客對麥當勞的消費滿意度</a:t>
          </a:r>
          <a:endParaRPr lang="zh-TW" altLang="en-US" sz="1600" dirty="0">
            <a:latin typeface="+mj-ea"/>
            <a:ea typeface="+mj-ea"/>
          </a:endParaRPr>
        </a:p>
      </dgm:t>
    </dgm:pt>
    <dgm:pt modelId="{D0E37D32-A463-4732-B7DA-5BFEADAC5A1E}" type="parTrans" cxnId="{FFF059B0-222F-4354-8487-054FAAACAD6B}">
      <dgm:prSet/>
      <dgm:spPr/>
      <dgm:t>
        <a:bodyPr/>
        <a:lstStyle/>
        <a:p>
          <a:endParaRPr lang="zh-TW" altLang="en-US"/>
        </a:p>
      </dgm:t>
    </dgm:pt>
    <dgm:pt modelId="{58EE5809-B63A-4F93-89C1-30A9B607A293}" type="sibTrans" cxnId="{FFF059B0-222F-4354-8487-054FAAACAD6B}">
      <dgm:prSet/>
      <dgm:spPr/>
      <dgm:t>
        <a:bodyPr/>
        <a:lstStyle/>
        <a:p>
          <a:endParaRPr lang="zh-TW" altLang="en-US"/>
        </a:p>
      </dgm:t>
    </dgm:pt>
    <dgm:pt modelId="{DA0952A7-075E-4AE9-8C39-E40AE0D20B39}">
      <dgm:prSet phldrT="[文字]" custT="1"/>
      <dgm:spPr/>
      <dgm:t>
        <a:bodyPr/>
        <a:lstStyle/>
        <a:p>
          <a:r>
            <a:rPr lang="en-US" altLang="zh-TW" sz="1600" dirty="0" smtClean="0"/>
            <a:t> </a:t>
          </a:r>
          <a:r>
            <a:rPr lang="zh-TW" altLang="zh-TW" sz="1600" dirty="0" smtClean="0">
              <a:latin typeface="+mj-ea"/>
              <a:ea typeface="+mj-ea"/>
            </a:rPr>
            <a:t>將研究結果提供給麥當勞做以參考</a:t>
          </a:r>
          <a:endParaRPr lang="zh-TW" altLang="en-US" sz="1600" dirty="0">
            <a:latin typeface="+mj-ea"/>
            <a:ea typeface="+mj-ea"/>
          </a:endParaRPr>
        </a:p>
      </dgm:t>
    </dgm:pt>
    <dgm:pt modelId="{751470B3-A8BB-4BB5-9FE8-C48C0E0E9256}" type="parTrans" cxnId="{B91F8E01-75BE-4113-8DC2-DCECA96751D8}">
      <dgm:prSet/>
      <dgm:spPr/>
      <dgm:t>
        <a:bodyPr/>
        <a:lstStyle/>
        <a:p>
          <a:endParaRPr lang="zh-TW" altLang="en-US"/>
        </a:p>
      </dgm:t>
    </dgm:pt>
    <dgm:pt modelId="{2BDBBBAF-C09E-4E00-9F23-57400ABBF80B}" type="sibTrans" cxnId="{B91F8E01-75BE-4113-8DC2-DCECA96751D8}">
      <dgm:prSet/>
      <dgm:spPr/>
      <dgm:t>
        <a:bodyPr/>
        <a:lstStyle/>
        <a:p>
          <a:endParaRPr lang="zh-TW" altLang="en-US"/>
        </a:p>
      </dgm:t>
    </dgm:pt>
    <dgm:pt modelId="{B9B7B91D-A0F2-448E-936A-00656A3CF5D0}" type="pres">
      <dgm:prSet presAssocID="{79A84901-982C-42D4-8AD8-4607B9F764BE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751F8E94-6E6C-4EC6-A892-DAB9AE203FD0}" type="pres">
      <dgm:prSet presAssocID="{79A84901-982C-42D4-8AD8-4607B9F764BE}" presName="pyramid" presStyleLbl="node1" presStyleIdx="0" presStyleCnt="1" custScaleX="171869"/>
      <dgm:spPr/>
    </dgm:pt>
    <dgm:pt modelId="{1FE116E4-D353-485B-A62A-ECC49C9CD4EE}" type="pres">
      <dgm:prSet presAssocID="{79A84901-982C-42D4-8AD8-4607B9F764BE}" presName="theList" presStyleCnt="0"/>
      <dgm:spPr/>
    </dgm:pt>
    <dgm:pt modelId="{77EED8BD-CAC6-4382-935C-BFD7411C92F6}" type="pres">
      <dgm:prSet presAssocID="{A80925B3-3F59-4457-B749-D573B029669A}" presName="aNode" presStyleLbl="fgAcc1" presStyleIdx="0" presStyleCnt="4" custScaleX="126252" custScaleY="16107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011CC5D-FCEF-4417-9541-3C0C66839F92}" type="pres">
      <dgm:prSet presAssocID="{A80925B3-3F59-4457-B749-D573B029669A}" presName="aSpace" presStyleCnt="0"/>
      <dgm:spPr/>
    </dgm:pt>
    <dgm:pt modelId="{B1800E3E-1C76-436F-9BC6-8CA84C153D71}" type="pres">
      <dgm:prSet presAssocID="{4FAC5AF1-2A40-419A-BC2C-2D37193C3ECD}" presName="aNode" presStyleLbl="fgAcc1" presStyleIdx="1" presStyleCnt="4" custScaleX="126252" custScaleY="1363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2EEB6F0-2073-4366-8FC6-469BAB47AFF9}" type="pres">
      <dgm:prSet presAssocID="{4FAC5AF1-2A40-419A-BC2C-2D37193C3ECD}" presName="aSpace" presStyleCnt="0"/>
      <dgm:spPr/>
    </dgm:pt>
    <dgm:pt modelId="{7B559035-5A3A-4099-A0F4-450A7971FE51}" type="pres">
      <dgm:prSet presAssocID="{B8F45FA8-65F7-4716-9B97-CB50B3919FAA}" presName="aNode" presStyleLbl="fgAcc1" presStyleIdx="2" presStyleCnt="4" custScaleX="126252" custScaleY="138331" custLinFactY="8596" custLinFactNeighborX="859" custLinFactNeighborY="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EE2B97-0244-4F61-A08E-2D8A963337BE}" type="pres">
      <dgm:prSet presAssocID="{B8F45FA8-65F7-4716-9B97-CB50B3919FAA}" presName="aSpace" presStyleCnt="0"/>
      <dgm:spPr/>
    </dgm:pt>
    <dgm:pt modelId="{B942E01E-3C41-48FA-9EE2-1CD0CD93FB31}" type="pres">
      <dgm:prSet presAssocID="{DA0952A7-075E-4AE9-8C39-E40AE0D20B39}" presName="aNode" presStyleLbl="fgAcc1" presStyleIdx="3" presStyleCnt="4" custScaleX="129985" custScaleY="132004" custLinFactY="20738" custLinFactNeighborX="0" custLinFactNeighborY="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E449803-C62B-4191-BEEB-4B25987F107C}" type="pres">
      <dgm:prSet presAssocID="{DA0952A7-075E-4AE9-8C39-E40AE0D20B39}" presName="aSpace" presStyleCnt="0"/>
      <dgm:spPr/>
    </dgm:pt>
  </dgm:ptLst>
  <dgm:cxnLst>
    <dgm:cxn modelId="{FADDE46E-5B19-4B37-ADF7-85DB85B13446}" type="presOf" srcId="{DA0952A7-075E-4AE9-8C39-E40AE0D20B39}" destId="{B942E01E-3C41-48FA-9EE2-1CD0CD93FB31}" srcOrd="0" destOrd="0" presId="urn:microsoft.com/office/officeart/2005/8/layout/pyramid2"/>
    <dgm:cxn modelId="{7A6E1137-7BEF-4E52-B61F-FED57FBECFA9}" type="presOf" srcId="{79A84901-982C-42D4-8AD8-4607B9F764BE}" destId="{B9B7B91D-A0F2-448E-936A-00656A3CF5D0}" srcOrd="0" destOrd="0" presId="urn:microsoft.com/office/officeart/2005/8/layout/pyramid2"/>
    <dgm:cxn modelId="{9FC40A31-8BD4-4627-A3CE-CFF1D4D1DA99}" srcId="{79A84901-982C-42D4-8AD8-4607B9F764BE}" destId="{4FAC5AF1-2A40-419A-BC2C-2D37193C3ECD}" srcOrd="1" destOrd="0" parTransId="{2FD618B7-9B4A-46D0-B482-741DAE209BEF}" sibTransId="{AFEC2884-D650-4480-BF6E-C9C50042E726}"/>
    <dgm:cxn modelId="{64F36027-0135-47A6-BC9D-FB4BA90FB4F7}" type="presOf" srcId="{B8F45FA8-65F7-4716-9B97-CB50B3919FAA}" destId="{7B559035-5A3A-4099-A0F4-450A7971FE51}" srcOrd="0" destOrd="0" presId="urn:microsoft.com/office/officeart/2005/8/layout/pyramid2"/>
    <dgm:cxn modelId="{1D0A0869-F35C-4B71-90AD-CCA24C97F3BD}" type="presOf" srcId="{A80925B3-3F59-4457-B749-D573B029669A}" destId="{77EED8BD-CAC6-4382-935C-BFD7411C92F6}" srcOrd="0" destOrd="0" presId="urn:microsoft.com/office/officeart/2005/8/layout/pyramid2"/>
    <dgm:cxn modelId="{7F0F8B6A-9DAF-400B-B909-A014D737172A}" srcId="{79A84901-982C-42D4-8AD8-4607B9F764BE}" destId="{A80925B3-3F59-4457-B749-D573B029669A}" srcOrd="0" destOrd="0" parTransId="{A8CA3E80-8C50-4C75-B86E-FB8F33247E67}" sibTransId="{65593319-3F5C-4AF4-8AC6-5E2EBD120CE9}"/>
    <dgm:cxn modelId="{FFF059B0-222F-4354-8487-054FAAACAD6B}" srcId="{79A84901-982C-42D4-8AD8-4607B9F764BE}" destId="{B8F45FA8-65F7-4716-9B97-CB50B3919FAA}" srcOrd="2" destOrd="0" parTransId="{D0E37D32-A463-4732-B7DA-5BFEADAC5A1E}" sibTransId="{58EE5809-B63A-4F93-89C1-30A9B607A293}"/>
    <dgm:cxn modelId="{2F82683B-B2D4-4C5A-A03B-2CB33478910B}" type="presOf" srcId="{4FAC5AF1-2A40-419A-BC2C-2D37193C3ECD}" destId="{B1800E3E-1C76-436F-9BC6-8CA84C153D71}" srcOrd="0" destOrd="0" presId="urn:microsoft.com/office/officeart/2005/8/layout/pyramid2"/>
    <dgm:cxn modelId="{B91F8E01-75BE-4113-8DC2-DCECA96751D8}" srcId="{79A84901-982C-42D4-8AD8-4607B9F764BE}" destId="{DA0952A7-075E-4AE9-8C39-E40AE0D20B39}" srcOrd="3" destOrd="0" parTransId="{751470B3-A8BB-4BB5-9FE8-C48C0E0E9256}" sibTransId="{2BDBBBAF-C09E-4E00-9F23-57400ABBF80B}"/>
    <dgm:cxn modelId="{91A85A1F-43ED-4DD8-9480-3D45B2DA4B90}" type="presParOf" srcId="{B9B7B91D-A0F2-448E-936A-00656A3CF5D0}" destId="{751F8E94-6E6C-4EC6-A892-DAB9AE203FD0}" srcOrd="0" destOrd="0" presId="urn:microsoft.com/office/officeart/2005/8/layout/pyramid2"/>
    <dgm:cxn modelId="{970C83FD-7B7B-4E25-90CA-5E0F66B89055}" type="presParOf" srcId="{B9B7B91D-A0F2-448E-936A-00656A3CF5D0}" destId="{1FE116E4-D353-485B-A62A-ECC49C9CD4EE}" srcOrd="1" destOrd="0" presId="urn:microsoft.com/office/officeart/2005/8/layout/pyramid2"/>
    <dgm:cxn modelId="{1B0A6EB6-9111-436F-8001-5AC79E7BA7FD}" type="presParOf" srcId="{1FE116E4-D353-485B-A62A-ECC49C9CD4EE}" destId="{77EED8BD-CAC6-4382-935C-BFD7411C92F6}" srcOrd="0" destOrd="0" presId="urn:microsoft.com/office/officeart/2005/8/layout/pyramid2"/>
    <dgm:cxn modelId="{7568E8A8-2348-41E5-900E-30F747F4B5F5}" type="presParOf" srcId="{1FE116E4-D353-485B-A62A-ECC49C9CD4EE}" destId="{C011CC5D-FCEF-4417-9541-3C0C66839F92}" srcOrd="1" destOrd="0" presId="urn:microsoft.com/office/officeart/2005/8/layout/pyramid2"/>
    <dgm:cxn modelId="{45E58B6B-84FF-48FA-92F5-81669F00587D}" type="presParOf" srcId="{1FE116E4-D353-485B-A62A-ECC49C9CD4EE}" destId="{B1800E3E-1C76-436F-9BC6-8CA84C153D71}" srcOrd="2" destOrd="0" presId="urn:microsoft.com/office/officeart/2005/8/layout/pyramid2"/>
    <dgm:cxn modelId="{4678C658-F5F4-4F29-8651-B0BAD563BC1C}" type="presParOf" srcId="{1FE116E4-D353-485B-A62A-ECC49C9CD4EE}" destId="{C2EEB6F0-2073-4366-8FC6-469BAB47AFF9}" srcOrd="3" destOrd="0" presId="urn:microsoft.com/office/officeart/2005/8/layout/pyramid2"/>
    <dgm:cxn modelId="{3335DFF9-08F2-402F-9516-8B85F95868EA}" type="presParOf" srcId="{1FE116E4-D353-485B-A62A-ECC49C9CD4EE}" destId="{7B559035-5A3A-4099-A0F4-450A7971FE51}" srcOrd="4" destOrd="0" presId="urn:microsoft.com/office/officeart/2005/8/layout/pyramid2"/>
    <dgm:cxn modelId="{1B6634CA-3222-4569-8234-F57519E4E511}" type="presParOf" srcId="{1FE116E4-D353-485B-A62A-ECC49C9CD4EE}" destId="{2DEE2B97-0244-4F61-A08E-2D8A963337BE}" srcOrd="5" destOrd="0" presId="urn:microsoft.com/office/officeart/2005/8/layout/pyramid2"/>
    <dgm:cxn modelId="{12B18346-DD8B-4C7C-B368-930688B89382}" type="presParOf" srcId="{1FE116E4-D353-485B-A62A-ECC49C9CD4EE}" destId="{B942E01E-3C41-48FA-9EE2-1CD0CD93FB31}" srcOrd="6" destOrd="0" presId="urn:microsoft.com/office/officeart/2005/8/layout/pyramid2"/>
    <dgm:cxn modelId="{4956A180-E0BB-47FA-9AFA-0AD2AD0B7FC1}" type="presParOf" srcId="{1FE116E4-D353-485B-A62A-ECC49C9CD4EE}" destId="{7E449803-C62B-4191-BEEB-4B25987F107C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4FF389-1C39-48DF-9DE1-C7C4C36EDD2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8ED7A03-A0DC-488A-8CB0-173102F2DEF9}">
      <dgm:prSet phldrT="[文字]"/>
      <dgm:spPr/>
      <dgm:t>
        <a:bodyPr/>
        <a:lstStyle/>
        <a:p>
          <a:r>
            <a:rPr lang="zh-TW" altLang="zh-TW" dirty="0" smtClean="0">
              <a:latin typeface="+mj-ea"/>
              <a:ea typeface="+mj-ea"/>
            </a:rPr>
            <a:t>實地觀察法</a:t>
          </a:r>
          <a:endParaRPr lang="zh-TW" altLang="en-US" dirty="0">
            <a:latin typeface="+mj-ea"/>
            <a:ea typeface="+mj-ea"/>
          </a:endParaRPr>
        </a:p>
      </dgm:t>
    </dgm:pt>
    <dgm:pt modelId="{D49BA55A-CC01-487B-8689-74735845AA67}" type="parTrans" cxnId="{54272BE7-1D48-470E-8197-9713100D3965}">
      <dgm:prSet/>
      <dgm:spPr/>
      <dgm:t>
        <a:bodyPr/>
        <a:lstStyle/>
        <a:p>
          <a:endParaRPr lang="zh-TW" altLang="en-US"/>
        </a:p>
      </dgm:t>
    </dgm:pt>
    <dgm:pt modelId="{CAE29E1C-5873-464D-811E-4D1BB2986E07}" type="sibTrans" cxnId="{54272BE7-1D48-470E-8197-9713100D3965}">
      <dgm:prSet/>
      <dgm:spPr/>
      <dgm:t>
        <a:bodyPr/>
        <a:lstStyle/>
        <a:p>
          <a:endParaRPr lang="zh-TW" altLang="en-US"/>
        </a:p>
      </dgm:t>
    </dgm:pt>
    <dgm:pt modelId="{CBE566CF-E464-4D45-91E1-07F6D094BA13}">
      <dgm:prSet phldrT="[文字]"/>
      <dgm:spPr/>
      <dgm:t>
        <a:bodyPr/>
        <a:lstStyle/>
        <a:p>
          <a:r>
            <a:rPr lang="zh-TW" altLang="zh-TW" dirty="0" smtClean="0">
              <a:latin typeface="+mj-ea"/>
              <a:ea typeface="+mj-ea"/>
            </a:rPr>
            <a:t>問卷調查法</a:t>
          </a:r>
          <a:endParaRPr lang="zh-TW" altLang="en-US" dirty="0">
            <a:latin typeface="+mj-ea"/>
            <a:ea typeface="+mj-ea"/>
          </a:endParaRPr>
        </a:p>
      </dgm:t>
    </dgm:pt>
    <dgm:pt modelId="{78149009-79B2-49BC-8A2A-9B476BA3CA3F}" type="parTrans" cxnId="{593CE117-6159-4AA7-B6B1-DACBB62920F1}">
      <dgm:prSet/>
      <dgm:spPr/>
      <dgm:t>
        <a:bodyPr/>
        <a:lstStyle/>
        <a:p>
          <a:endParaRPr lang="zh-TW" altLang="en-US"/>
        </a:p>
      </dgm:t>
    </dgm:pt>
    <dgm:pt modelId="{CB32B9CA-9891-4374-AC87-8D1DD68EA253}" type="sibTrans" cxnId="{593CE117-6159-4AA7-B6B1-DACBB62920F1}">
      <dgm:prSet/>
      <dgm:spPr/>
      <dgm:t>
        <a:bodyPr/>
        <a:lstStyle/>
        <a:p>
          <a:endParaRPr lang="zh-TW" altLang="en-US"/>
        </a:p>
      </dgm:t>
    </dgm:pt>
    <dgm:pt modelId="{704214A7-7F78-4B8A-90BD-343595E058ED}">
      <dgm:prSet/>
      <dgm:spPr/>
      <dgm:t>
        <a:bodyPr/>
        <a:lstStyle/>
        <a:p>
          <a:r>
            <a:rPr lang="zh-TW" altLang="zh-TW" dirty="0" smtClean="0">
              <a:latin typeface="+mj-ea"/>
              <a:ea typeface="+mj-ea"/>
            </a:rPr>
            <a:t>文獻分析法</a:t>
          </a:r>
          <a:r>
            <a:rPr lang="en-US" altLang="zh-TW" dirty="0" smtClean="0">
              <a:latin typeface="+mj-ea"/>
              <a:ea typeface="+mj-ea"/>
            </a:rPr>
            <a:t>  </a:t>
          </a:r>
          <a:endParaRPr lang="zh-TW" altLang="en-US" dirty="0">
            <a:latin typeface="+mj-ea"/>
            <a:ea typeface="+mj-ea"/>
          </a:endParaRPr>
        </a:p>
      </dgm:t>
    </dgm:pt>
    <dgm:pt modelId="{BE9D46A2-70A9-4E68-9F70-AFDE8F4E3A62}" type="parTrans" cxnId="{08C563D7-373D-4FFF-A687-D54031A89C94}">
      <dgm:prSet/>
      <dgm:spPr/>
      <dgm:t>
        <a:bodyPr/>
        <a:lstStyle/>
        <a:p>
          <a:endParaRPr lang="zh-TW" altLang="en-US"/>
        </a:p>
      </dgm:t>
    </dgm:pt>
    <dgm:pt modelId="{F760D3B3-A262-45A8-9854-703F57F394CF}" type="sibTrans" cxnId="{08C563D7-373D-4FFF-A687-D54031A89C94}">
      <dgm:prSet/>
      <dgm:spPr/>
      <dgm:t>
        <a:bodyPr/>
        <a:lstStyle/>
        <a:p>
          <a:endParaRPr lang="zh-TW" altLang="en-US"/>
        </a:p>
      </dgm:t>
    </dgm:pt>
    <dgm:pt modelId="{565776E8-207C-4AE4-899A-22F4111046F0}">
      <dgm:prSet/>
      <dgm:spPr/>
      <dgm:t>
        <a:bodyPr/>
        <a:lstStyle/>
        <a:p>
          <a:r>
            <a:rPr lang="zh-TW" altLang="en-US" dirty="0" smtClean="0">
              <a:latin typeface="+mj-ea"/>
              <a:ea typeface="+mj-ea"/>
            </a:rPr>
            <a:t>透過報章雜誌、書籍與網站蒐集麥當勞的相關資料，並加以統整分析。</a:t>
          </a:r>
          <a:endParaRPr lang="zh-TW" altLang="en-US" dirty="0">
            <a:latin typeface="+mj-ea"/>
            <a:ea typeface="+mj-ea"/>
          </a:endParaRPr>
        </a:p>
      </dgm:t>
    </dgm:pt>
    <dgm:pt modelId="{01A61D0A-3BFF-4D3E-BF8A-D1EB154AC168}" type="parTrans" cxnId="{63A9BD9A-7F2D-4FC6-9FB2-2FFB91657515}">
      <dgm:prSet/>
      <dgm:spPr/>
      <dgm:t>
        <a:bodyPr/>
        <a:lstStyle/>
        <a:p>
          <a:endParaRPr lang="zh-TW" altLang="en-US"/>
        </a:p>
      </dgm:t>
    </dgm:pt>
    <dgm:pt modelId="{D17F244A-565A-4D69-BCE8-9C00AA4F2A86}" type="sibTrans" cxnId="{63A9BD9A-7F2D-4FC6-9FB2-2FFB91657515}">
      <dgm:prSet/>
      <dgm:spPr/>
      <dgm:t>
        <a:bodyPr/>
        <a:lstStyle/>
        <a:p>
          <a:endParaRPr lang="zh-TW" altLang="en-US"/>
        </a:p>
      </dgm:t>
    </dgm:pt>
    <dgm:pt modelId="{1BBEA9D9-DDE6-49DA-B93B-FFC51377E1FB}">
      <dgm:prSet/>
      <dgm:spPr/>
      <dgm:t>
        <a:bodyPr/>
        <a:lstStyle/>
        <a:p>
          <a:r>
            <a:rPr lang="zh-TW" altLang="zh-TW" dirty="0" smtClean="0">
              <a:latin typeface="+mj-ea"/>
              <a:ea typeface="+mj-ea"/>
            </a:rPr>
            <a:t>實地觀察麥當勞營業狀況店內設備及擺設</a:t>
          </a:r>
          <a:endParaRPr lang="zh-TW" altLang="en-US" dirty="0">
            <a:latin typeface="+mj-ea"/>
            <a:ea typeface="+mj-ea"/>
          </a:endParaRPr>
        </a:p>
      </dgm:t>
    </dgm:pt>
    <dgm:pt modelId="{486C176A-324F-45BD-8AE8-17291027ACB0}" type="parTrans" cxnId="{307CBD9E-6B58-4B9B-A3C2-BA04BF26CD6B}">
      <dgm:prSet/>
      <dgm:spPr/>
      <dgm:t>
        <a:bodyPr/>
        <a:lstStyle/>
        <a:p>
          <a:endParaRPr lang="zh-TW" altLang="en-US"/>
        </a:p>
      </dgm:t>
    </dgm:pt>
    <dgm:pt modelId="{813A00D9-17D9-46CD-A795-D05113C2CFDE}" type="sibTrans" cxnId="{307CBD9E-6B58-4B9B-A3C2-BA04BF26CD6B}">
      <dgm:prSet/>
      <dgm:spPr/>
      <dgm:t>
        <a:bodyPr/>
        <a:lstStyle/>
        <a:p>
          <a:endParaRPr lang="zh-TW" altLang="en-US"/>
        </a:p>
      </dgm:t>
    </dgm:pt>
    <dgm:pt modelId="{7CAB2908-192B-40F8-AC92-7D27C24D3FA6}">
      <dgm:prSet/>
      <dgm:spPr/>
      <dgm:t>
        <a:bodyPr/>
        <a:lstStyle/>
        <a:p>
          <a:r>
            <a:rPr lang="zh-TW" altLang="zh-TW" dirty="0" smtClean="0">
              <a:latin typeface="+mj-ea"/>
              <a:ea typeface="+mj-ea"/>
            </a:rPr>
            <a:t>問卷設計及發放並分析結果</a:t>
          </a:r>
          <a:endParaRPr lang="zh-TW" altLang="en-US" dirty="0">
            <a:latin typeface="+mj-ea"/>
            <a:ea typeface="+mj-ea"/>
          </a:endParaRPr>
        </a:p>
      </dgm:t>
    </dgm:pt>
    <dgm:pt modelId="{7091890C-D5B8-4A28-8961-24B42744617F}" type="parTrans" cxnId="{AFAEB8E9-234A-43DB-9724-5E2733709362}">
      <dgm:prSet/>
      <dgm:spPr/>
      <dgm:t>
        <a:bodyPr/>
        <a:lstStyle/>
        <a:p>
          <a:endParaRPr lang="zh-TW" altLang="en-US"/>
        </a:p>
      </dgm:t>
    </dgm:pt>
    <dgm:pt modelId="{CECE8AA3-9E50-40F7-BD21-83A704F6B249}" type="sibTrans" cxnId="{AFAEB8E9-234A-43DB-9724-5E2733709362}">
      <dgm:prSet/>
      <dgm:spPr/>
      <dgm:t>
        <a:bodyPr/>
        <a:lstStyle/>
        <a:p>
          <a:endParaRPr lang="zh-TW" altLang="en-US"/>
        </a:p>
      </dgm:t>
    </dgm:pt>
    <dgm:pt modelId="{88147350-2211-4F29-B5F8-64C9BBAEA8A2}" type="pres">
      <dgm:prSet presAssocID="{3F4FF389-1C39-48DF-9DE1-C7C4C36EDD2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6F1FAA2-5308-4EE4-AD72-1E0CFE8A8D8D}" type="pres">
      <dgm:prSet presAssocID="{704214A7-7F78-4B8A-90BD-343595E058ED}" presName="parentLin" presStyleCnt="0"/>
      <dgm:spPr/>
    </dgm:pt>
    <dgm:pt modelId="{037676C4-6E49-4359-8F2D-617D7D4AD1EA}" type="pres">
      <dgm:prSet presAssocID="{704214A7-7F78-4B8A-90BD-343595E058ED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EAE4ABC7-FA87-4B2C-BFB1-21134C176699}" type="pres">
      <dgm:prSet presAssocID="{704214A7-7F78-4B8A-90BD-343595E058E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1FF8DDB-DC7E-4A55-9CB9-8CB9580AFFAB}" type="pres">
      <dgm:prSet presAssocID="{704214A7-7F78-4B8A-90BD-343595E058ED}" presName="negativeSpace" presStyleCnt="0"/>
      <dgm:spPr/>
    </dgm:pt>
    <dgm:pt modelId="{2AD72A10-B7BF-43CA-AAAE-3EFB28EA7509}" type="pres">
      <dgm:prSet presAssocID="{704214A7-7F78-4B8A-90BD-343595E058ED}" presName="childText" presStyleLbl="conFgAcc1" presStyleIdx="0" presStyleCnt="3" custScaleY="85349" custLinFactNeighborX="875" custLinFactNeighborY="-1912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2FF4890-ABC5-43ED-8AE8-E499F4FD0C2E}" type="pres">
      <dgm:prSet presAssocID="{F760D3B3-A262-45A8-9854-703F57F394CF}" presName="spaceBetweenRectangles" presStyleCnt="0"/>
      <dgm:spPr/>
    </dgm:pt>
    <dgm:pt modelId="{F7EF6B93-1AA1-498E-8E83-A4D42AE855E7}" type="pres">
      <dgm:prSet presAssocID="{48ED7A03-A0DC-488A-8CB0-173102F2DEF9}" presName="parentLin" presStyleCnt="0"/>
      <dgm:spPr/>
    </dgm:pt>
    <dgm:pt modelId="{671852EF-3843-4150-932D-F3B6C5E6446C}" type="pres">
      <dgm:prSet presAssocID="{48ED7A03-A0DC-488A-8CB0-173102F2DEF9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70592D20-53BB-451F-83CB-A23D855B7433}" type="pres">
      <dgm:prSet presAssocID="{48ED7A03-A0DC-488A-8CB0-173102F2DEF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0DC7CB5-EB78-4C17-81C7-CAD33F02B5DA}" type="pres">
      <dgm:prSet presAssocID="{48ED7A03-A0DC-488A-8CB0-173102F2DEF9}" presName="negativeSpace" presStyleCnt="0"/>
      <dgm:spPr/>
    </dgm:pt>
    <dgm:pt modelId="{9ED545BD-BA38-47DD-9A35-0947AB8364D0}" type="pres">
      <dgm:prSet presAssocID="{48ED7A03-A0DC-488A-8CB0-173102F2DEF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8FB6C4-D649-493C-8D4F-312C9711B590}" type="pres">
      <dgm:prSet presAssocID="{CAE29E1C-5873-464D-811E-4D1BB2986E07}" presName="spaceBetweenRectangles" presStyleCnt="0"/>
      <dgm:spPr/>
    </dgm:pt>
    <dgm:pt modelId="{BE9E2DAB-3534-482B-8FD9-726AE294CE61}" type="pres">
      <dgm:prSet presAssocID="{CBE566CF-E464-4D45-91E1-07F6D094BA13}" presName="parentLin" presStyleCnt="0"/>
      <dgm:spPr/>
    </dgm:pt>
    <dgm:pt modelId="{5ED61DD2-A1D3-4182-81B0-C672FD312E93}" type="pres">
      <dgm:prSet presAssocID="{CBE566CF-E464-4D45-91E1-07F6D094BA13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3987B75F-B6FF-48A2-909C-FF5789B5AA9C}" type="pres">
      <dgm:prSet presAssocID="{CBE566CF-E464-4D45-91E1-07F6D094BA1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BB3CDAA-4F7E-40AE-8EFF-18BAF8097A7C}" type="pres">
      <dgm:prSet presAssocID="{CBE566CF-E464-4D45-91E1-07F6D094BA13}" presName="negativeSpace" presStyleCnt="0"/>
      <dgm:spPr/>
    </dgm:pt>
    <dgm:pt modelId="{1B8B3CB5-E222-47C3-840E-7D85EA72473C}" type="pres">
      <dgm:prSet presAssocID="{CBE566CF-E464-4D45-91E1-07F6D094BA1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FAEB8E9-234A-43DB-9724-5E2733709362}" srcId="{CBE566CF-E464-4D45-91E1-07F6D094BA13}" destId="{7CAB2908-192B-40F8-AC92-7D27C24D3FA6}" srcOrd="0" destOrd="0" parTransId="{7091890C-D5B8-4A28-8961-24B42744617F}" sibTransId="{CECE8AA3-9E50-40F7-BD21-83A704F6B249}"/>
    <dgm:cxn modelId="{F7384C28-20FA-47AB-BC33-D1B04E295D19}" type="presOf" srcId="{CBE566CF-E464-4D45-91E1-07F6D094BA13}" destId="{3987B75F-B6FF-48A2-909C-FF5789B5AA9C}" srcOrd="1" destOrd="0" presId="urn:microsoft.com/office/officeart/2005/8/layout/list1"/>
    <dgm:cxn modelId="{307CBD9E-6B58-4B9B-A3C2-BA04BF26CD6B}" srcId="{48ED7A03-A0DC-488A-8CB0-173102F2DEF9}" destId="{1BBEA9D9-DDE6-49DA-B93B-FFC51377E1FB}" srcOrd="0" destOrd="0" parTransId="{486C176A-324F-45BD-8AE8-17291027ACB0}" sibTransId="{813A00D9-17D9-46CD-A795-D05113C2CFDE}"/>
    <dgm:cxn modelId="{B21EB0BD-BADB-4713-8918-2C8B7215B75D}" type="presOf" srcId="{CBE566CF-E464-4D45-91E1-07F6D094BA13}" destId="{5ED61DD2-A1D3-4182-81B0-C672FD312E93}" srcOrd="0" destOrd="0" presId="urn:microsoft.com/office/officeart/2005/8/layout/list1"/>
    <dgm:cxn modelId="{6D769C58-F043-400D-937D-4E261C7E41CE}" type="presOf" srcId="{7CAB2908-192B-40F8-AC92-7D27C24D3FA6}" destId="{1B8B3CB5-E222-47C3-840E-7D85EA72473C}" srcOrd="0" destOrd="0" presId="urn:microsoft.com/office/officeart/2005/8/layout/list1"/>
    <dgm:cxn modelId="{54272BE7-1D48-470E-8197-9713100D3965}" srcId="{3F4FF389-1C39-48DF-9DE1-C7C4C36EDD2D}" destId="{48ED7A03-A0DC-488A-8CB0-173102F2DEF9}" srcOrd="1" destOrd="0" parTransId="{D49BA55A-CC01-487B-8689-74735845AA67}" sibTransId="{CAE29E1C-5873-464D-811E-4D1BB2986E07}"/>
    <dgm:cxn modelId="{08C563D7-373D-4FFF-A687-D54031A89C94}" srcId="{3F4FF389-1C39-48DF-9DE1-C7C4C36EDD2D}" destId="{704214A7-7F78-4B8A-90BD-343595E058ED}" srcOrd="0" destOrd="0" parTransId="{BE9D46A2-70A9-4E68-9F70-AFDE8F4E3A62}" sibTransId="{F760D3B3-A262-45A8-9854-703F57F394CF}"/>
    <dgm:cxn modelId="{CCB2014A-493A-4A52-9728-C3D0D1683792}" type="presOf" srcId="{48ED7A03-A0DC-488A-8CB0-173102F2DEF9}" destId="{671852EF-3843-4150-932D-F3B6C5E6446C}" srcOrd="0" destOrd="0" presId="urn:microsoft.com/office/officeart/2005/8/layout/list1"/>
    <dgm:cxn modelId="{63A9BD9A-7F2D-4FC6-9FB2-2FFB91657515}" srcId="{704214A7-7F78-4B8A-90BD-343595E058ED}" destId="{565776E8-207C-4AE4-899A-22F4111046F0}" srcOrd="0" destOrd="0" parTransId="{01A61D0A-3BFF-4D3E-BF8A-D1EB154AC168}" sibTransId="{D17F244A-565A-4D69-BCE8-9C00AA4F2A86}"/>
    <dgm:cxn modelId="{4073A1E2-75D5-4736-B0D3-9EE27B2C3371}" type="presOf" srcId="{704214A7-7F78-4B8A-90BD-343595E058ED}" destId="{037676C4-6E49-4359-8F2D-617D7D4AD1EA}" srcOrd="0" destOrd="0" presId="urn:microsoft.com/office/officeart/2005/8/layout/list1"/>
    <dgm:cxn modelId="{23C3E4C7-E45E-45F6-8F6B-B11D3F199851}" type="presOf" srcId="{48ED7A03-A0DC-488A-8CB0-173102F2DEF9}" destId="{70592D20-53BB-451F-83CB-A23D855B7433}" srcOrd="1" destOrd="0" presId="urn:microsoft.com/office/officeart/2005/8/layout/list1"/>
    <dgm:cxn modelId="{442FEC43-3287-44D4-8F1C-6A497625C607}" type="presOf" srcId="{3F4FF389-1C39-48DF-9DE1-C7C4C36EDD2D}" destId="{88147350-2211-4F29-B5F8-64C9BBAEA8A2}" srcOrd="0" destOrd="0" presId="urn:microsoft.com/office/officeart/2005/8/layout/list1"/>
    <dgm:cxn modelId="{ACB40C19-2490-4671-8C8E-FEBE146BC6DD}" type="presOf" srcId="{1BBEA9D9-DDE6-49DA-B93B-FFC51377E1FB}" destId="{9ED545BD-BA38-47DD-9A35-0947AB8364D0}" srcOrd="0" destOrd="0" presId="urn:microsoft.com/office/officeart/2005/8/layout/list1"/>
    <dgm:cxn modelId="{593CE117-6159-4AA7-B6B1-DACBB62920F1}" srcId="{3F4FF389-1C39-48DF-9DE1-C7C4C36EDD2D}" destId="{CBE566CF-E464-4D45-91E1-07F6D094BA13}" srcOrd="2" destOrd="0" parTransId="{78149009-79B2-49BC-8A2A-9B476BA3CA3F}" sibTransId="{CB32B9CA-9891-4374-AC87-8D1DD68EA253}"/>
    <dgm:cxn modelId="{6317F7AF-C122-4B42-B486-215C13D38F23}" type="presOf" srcId="{704214A7-7F78-4B8A-90BD-343595E058ED}" destId="{EAE4ABC7-FA87-4B2C-BFB1-21134C176699}" srcOrd="1" destOrd="0" presId="urn:microsoft.com/office/officeart/2005/8/layout/list1"/>
    <dgm:cxn modelId="{94114FA1-07EF-4F8B-9B87-B22318EEBE23}" type="presOf" srcId="{565776E8-207C-4AE4-899A-22F4111046F0}" destId="{2AD72A10-B7BF-43CA-AAAE-3EFB28EA7509}" srcOrd="0" destOrd="0" presId="urn:microsoft.com/office/officeart/2005/8/layout/list1"/>
    <dgm:cxn modelId="{21F594D3-0E52-485A-BB4D-9A93FD02BC84}" type="presParOf" srcId="{88147350-2211-4F29-B5F8-64C9BBAEA8A2}" destId="{06F1FAA2-5308-4EE4-AD72-1E0CFE8A8D8D}" srcOrd="0" destOrd="0" presId="urn:microsoft.com/office/officeart/2005/8/layout/list1"/>
    <dgm:cxn modelId="{AD0C0FFF-32C3-4468-A52E-62C3472D3E3B}" type="presParOf" srcId="{06F1FAA2-5308-4EE4-AD72-1E0CFE8A8D8D}" destId="{037676C4-6E49-4359-8F2D-617D7D4AD1EA}" srcOrd="0" destOrd="0" presId="urn:microsoft.com/office/officeart/2005/8/layout/list1"/>
    <dgm:cxn modelId="{22DC2B7F-E2A3-4EEE-BFED-AB4A38B5A814}" type="presParOf" srcId="{06F1FAA2-5308-4EE4-AD72-1E0CFE8A8D8D}" destId="{EAE4ABC7-FA87-4B2C-BFB1-21134C176699}" srcOrd="1" destOrd="0" presId="urn:microsoft.com/office/officeart/2005/8/layout/list1"/>
    <dgm:cxn modelId="{43DE88C7-5AA6-46A6-AAEC-C854C2B9EC00}" type="presParOf" srcId="{88147350-2211-4F29-B5F8-64C9BBAEA8A2}" destId="{F1FF8DDB-DC7E-4A55-9CB9-8CB9580AFFAB}" srcOrd="1" destOrd="0" presId="urn:microsoft.com/office/officeart/2005/8/layout/list1"/>
    <dgm:cxn modelId="{284FF357-52E7-4634-872F-A36A31B00E01}" type="presParOf" srcId="{88147350-2211-4F29-B5F8-64C9BBAEA8A2}" destId="{2AD72A10-B7BF-43CA-AAAE-3EFB28EA7509}" srcOrd="2" destOrd="0" presId="urn:microsoft.com/office/officeart/2005/8/layout/list1"/>
    <dgm:cxn modelId="{6F3CB670-1509-439C-87A7-4C4E0BCBC3E6}" type="presParOf" srcId="{88147350-2211-4F29-B5F8-64C9BBAEA8A2}" destId="{32FF4890-ABC5-43ED-8AE8-E499F4FD0C2E}" srcOrd="3" destOrd="0" presId="urn:microsoft.com/office/officeart/2005/8/layout/list1"/>
    <dgm:cxn modelId="{390C2687-4CD2-471D-B2C5-68A277D3B08B}" type="presParOf" srcId="{88147350-2211-4F29-B5F8-64C9BBAEA8A2}" destId="{F7EF6B93-1AA1-498E-8E83-A4D42AE855E7}" srcOrd="4" destOrd="0" presId="urn:microsoft.com/office/officeart/2005/8/layout/list1"/>
    <dgm:cxn modelId="{99D548C8-ADF5-44E5-908F-D25BE57FFA5F}" type="presParOf" srcId="{F7EF6B93-1AA1-498E-8E83-A4D42AE855E7}" destId="{671852EF-3843-4150-932D-F3B6C5E6446C}" srcOrd="0" destOrd="0" presId="urn:microsoft.com/office/officeart/2005/8/layout/list1"/>
    <dgm:cxn modelId="{916346F8-6B56-446C-AE4D-A465D1F7F438}" type="presParOf" srcId="{F7EF6B93-1AA1-498E-8E83-A4D42AE855E7}" destId="{70592D20-53BB-451F-83CB-A23D855B7433}" srcOrd="1" destOrd="0" presId="urn:microsoft.com/office/officeart/2005/8/layout/list1"/>
    <dgm:cxn modelId="{2AF30F88-BCD6-4B69-B15E-7F1C41A5D1F7}" type="presParOf" srcId="{88147350-2211-4F29-B5F8-64C9BBAEA8A2}" destId="{B0DC7CB5-EB78-4C17-81C7-CAD33F02B5DA}" srcOrd="5" destOrd="0" presId="urn:microsoft.com/office/officeart/2005/8/layout/list1"/>
    <dgm:cxn modelId="{527A39F9-3082-4DF6-8D27-80A06A3E1A1B}" type="presParOf" srcId="{88147350-2211-4F29-B5F8-64C9BBAEA8A2}" destId="{9ED545BD-BA38-47DD-9A35-0947AB8364D0}" srcOrd="6" destOrd="0" presId="urn:microsoft.com/office/officeart/2005/8/layout/list1"/>
    <dgm:cxn modelId="{DC666423-2B90-47C1-B94F-8EA04BF1B5DE}" type="presParOf" srcId="{88147350-2211-4F29-B5F8-64C9BBAEA8A2}" destId="{CA8FB6C4-D649-493C-8D4F-312C9711B590}" srcOrd="7" destOrd="0" presId="urn:microsoft.com/office/officeart/2005/8/layout/list1"/>
    <dgm:cxn modelId="{15D72F2A-99A7-4533-99BF-D185D26270CD}" type="presParOf" srcId="{88147350-2211-4F29-B5F8-64C9BBAEA8A2}" destId="{BE9E2DAB-3534-482B-8FD9-726AE294CE61}" srcOrd="8" destOrd="0" presId="urn:microsoft.com/office/officeart/2005/8/layout/list1"/>
    <dgm:cxn modelId="{6C5555A3-EC38-435E-BBF1-DC57CFD38FD9}" type="presParOf" srcId="{BE9E2DAB-3534-482B-8FD9-726AE294CE61}" destId="{5ED61DD2-A1D3-4182-81B0-C672FD312E93}" srcOrd="0" destOrd="0" presId="urn:microsoft.com/office/officeart/2005/8/layout/list1"/>
    <dgm:cxn modelId="{AC0A1EF4-E4A2-4EC8-AB53-FAAF2C437466}" type="presParOf" srcId="{BE9E2DAB-3534-482B-8FD9-726AE294CE61}" destId="{3987B75F-B6FF-48A2-909C-FF5789B5AA9C}" srcOrd="1" destOrd="0" presId="urn:microsoft.com/office/officeart/2005/8/layout/list1"/>
    <dgm:cxn modelId="{6984774C-A3BC-418C-98BF-C35154EB07EA}" type="presParOf" srcId="{88147350-2211-4F29-B5F8-64C9BBAEA8A2}" destId="{4BB3CDAA-4F7E-40AE-8EFF-18BAF8097A7C}" srcOrd="9" destOrd="0" presId="urn:microsoft.com/office/officeart/2005/8/layout/list1"/>
    <dgm:cxn modelId="{29013734-1F16-4B65-8093-C15C8112EB07}" type="presParOf" srcId="{88147350-2211-4F29-B5F8-64C9BBAEA8A2}" destId="{1B8B3CB5-E222-47C3-840E-7D85EA72473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E7CA63-4E29-46BA-AE3E-F0A80865E98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E67C6C2-F859-447F-8E88-5ACCD6F77F99}">
      <dgm:prSet phldrT="[文字]" custT="1"/>
      <dgm:spPr/>
      <dgm:t>
        <a:bodyPr vert="eaVert"/>
        <a:lstStyle/>
        <a:p>
          <a:r>
            <a:rPr lang="zh-TW" altLang="en-US" sz="1800" dirty="0" smtClean="0">
              <a:latin typeface="+mj-ea"/>
              <a:ea typeface="+mj-ea"/>
            </a:rPr>
            <a:t>討論並決定主題</a:t>
          </a:r>
          <a:endParaRPr lang="zh-TW" altLang="en-US" sz="1800" dirty="0">
            <a:latin typeface="+mj-ea"/>
            <a:ea typeface="+mj-ea"/>
          </a:endParaRPr>
        </a:p>
      </dgm:t>
    </dgm:pt>
    <dgm:pt modelId="{1F1EAF61-CECC-4990-AC59-24EE445B7241}" type="parTrans" cxnId="{E9B5370E-1552-4D92-ABA2-391D47F58113}">
      <dgm:prSet/>
      <dgm:spPr/>
      <dgm:t>
        <a:bodyPr/>
        <a:lstStyle/>
        <a:p>
          <a:endParaRPr lang="zh-TW" altLang="en-US"/>
        </a:p>
      </dgm:t>
    </dgm:pt>
    <dgm:pt modelId="{3407DF0D-8D68-44A0-9023-9E1E8639C39C}" type="sibTrans" cxnId="{E9B5370E-1552-4D92-ABA2-391D47F58113}">
      <dgm:prSet/>
      <dgm:spPr/>
      <dgm:t>
        <a:bodyPr/>
        <a:lstStyle/>
        <a:p>
          <a:endParaRPr lang="zh-TW" altLang="en-US"/>
        </a:p>
      </dgm:t>
    </dgm:pt>
    <dgm:pt modelId="{DC6C1162-6D04-4932-A3C9-4181555DB97F}">
      <dgm:prSet phldrT="[文字]" custT="1"/>
      <dgm:spPr/>
      <dgm:t>
        <a:bodyPr vert="eaVert"/>
        <a:lstStyle/>
        <a:p>
          <a:r>
            <a:rPr lang="zh-TW" altLang="en-US" sz="1800" dirty="0" smtClean="0">
              <a:latin typeface="+mj-ea"/>
              <a:ea typeface="+mj-ea"/>
            </a:rPr>
            <a:t>問卷整理及分析</a:t>
          </a:r>
          <a:endParaRPr lang="zh-TW" altLang="en-US" sz="1800" dirty="0">
            <a:latin typeface="+mj-ea"/>
            <a:ea typeface="+mj-ea"/>
          </a:endParaRPr>
        </a:p>
      </dgm:t>
    </dgm:pt>
    <dgm:pt modelId="{5C069991-B262-4080-9F6F-9D0608FC4EA0}" type="parTrans" cxnId="{8FA4F182-D7E0-4257-BE82-72CAC0D0AC05}">
      <dgm:prSet/>
      <dgm:spPr/>
      <dgm:t>
        <a:bodyPr/>
        <a:lstStyle/>
        <a:p>
          <a:endParaRPr lang="zh-TW" altLang="en-US"/>
        </a:p>
      </dgm:t>
    </dgm:pt>
    <dgm:pt modelId="{F70DF65A-D063-48C9-9FD2-C303F1043D0A}" type="sibTrans" cxnId="{8FA4F182-D7E0-4257-BE82-72CAC0D0AC05}">
      <dgm:prSet/>
      <dgm:spPr/>
      <dgm:t>
        <a:bodyPr/>
        <a:lstStyle/>
        <a:p>
          <a:endParaRPr lang="zh-TW" altLang="en-US"/>
        </a:p>
      </dgm:t>
    </dgm:pt>
    <dgm:pt modelId="{67EACD06-4932-4FD7-A65E-881E6DC6B29F}">
      <dgm:prSet phldrT="[文字]" custT="1"/>
      <dgm:spPr/>
      <dgm:t>
        <a:bodyPr vert="eaVert"/>
        <a:lstStyle/>
        <a:p>
          <a:r>
            <a:rPr lang="zh-TW" sz="1800" dirty="0" smtClean="0">
              <a:latin typeface="+mj-ea"/>
              <a:ea typeface="+mj-ea"/>
            </a:rPr>
            <a:t>討</a:t>
          </a:r>
          <a:r>
            <a:rPr lang="en-US" sz="1800" dirty="0" smtClean="0">
              <a:latin typeface="+mj-ea"/>
              <a:ea typeface="+mj-ea"/>
            </a:rPr>
            <a:t>  </a:t>
          </a:r>
          <a:r>
            <a:rPr lang="zh-TW" sz="1800" dirty="0" smtClean="0">
              <a:latin typeface="+mj-ea"/>
              <a:ea typeface="+mj-ea"/>
            </a:rPr>
            <a:t>論</a:t>
          </a:r>
          <a:r>
            <a:rPr lang="en-US" sz="1800" dirty="0" smtClean="0">
              <a:latin typeface="+mj-ea"/>
              <a:ea typeface="+mj-ea"/>
            </a:rPr>
            <a:t>  </a:t>
          </a:r>
          <a:r>
            <a:rPr lang="zh-TW" sz="1800" dirty="0" smtClean="0">
              <a:latin typeface="+mj-ea"/>
              <a:ea typeface="+mj-ea"/>
            </a:rPr>
            <a:t>確</a:t>
          </a:r>
          <a:r>
            <a:rPr lang="en-US" sz="1800" dirty="0" smtClean="0">
              <a:latin typeface="+mj-ea"/>
              <a:ea typeface="+mj-ea"/>
            </a:rPr>
            <a:t>  </a:t>
          </a:r>
          <a:r>
            <a:rPr lang="zh-TW" sz="1800" dirty="0" smtClean="0">
              <a:latin typeface="+mj-ea"/>
              <a:ea typeface="+mj-ea"/>
            </a:rPr>
            <a:t>定</a:t>
          </a:r>
          <a:r>
            <a:rPr lang="en-US" sz="1800" dirty="0" smtClean="0">
              <a:latin typeface="+mj-ea"/>
              <a:ea typeface="+mj-ea"/>
            </a:rPr>
            <a:t>  </a:t>
          </a:r>
          <a:r>
            <a:rPr lang="zh-TW" sz="1800" dirty="0" smtClean="0">
              <a:latin typeface="+mj-ea"/>
              <a:ea typeface="+mj-ea"/>
            </a:rPr>
            <a:t>研</a:t>
          </a:r>
          <a:r>
            <a:rPr lang="en-US" sz="1800" dirty="0" smtClean="0">
              <a:latin typeface="+mj-ea"/>
              <a:ea typeface="+mj-ea"/>
            </a:rPr>
            <a:t>  </a:t>
          </a:r>
          <a:r>
            <a:rPr lang="zh-TW" sz="1800" dirty="0" smtClean="0">
              <a:latin typeface="+mj-ea"/>
              <a:ea typeface="+mj-ea"/>
            </a:rPr>
            <a:t>究</a:t>
          </a:r>
          <a:r>
            <a:rPr lang="en-US" sz="1800" dirty="0" smtClean="0">
              <a:latin typeface="+mj-ea"/>
              <a:ea typeface="+mj-ea"/>
            </a:rPr>
            <a:t>  </a:t>
          </a:r>
          <a:r>
            <a:rPr lang="zh-TW" sz="1800" dirty="0" smtClean="0">
              <a:latin typeface="+mj-ea"/>
              <a:ea typeface="+mj-ea"/>
            </a:rPr>
            <a:t>方</a:t>
          </a:r>
          <a:r>
            <a:rPr lang="en-US" sz="1800" dirty="0" smtClean="0">
              <a:latin typeface="+mj-ea"/>
              <a:ea typeface="+mj-ea"/>
            </a:rPr>
            <a:t>  </a:t>
          </a:r>
          <a:r>
            <a:rPr lang="zh-TW" sz="1800" dirty="0" smtClean="0">
              <a:latin typeface="+mj-ea"/>
              <a:ea typeface="+mj-ea"/>
            </a:rPr>
            <a:t>法</a:t>
          </a:r>
          <a:endParaRPr lang="zh-TW" altLang="en-US" sz="1800" dirty="0">
            <a:latin typeface="+mj-ea"/>
            <a:ea typeface="+mj-ea"/>
          </a:endParaRPr>
        </a:p>
      </dgm:t>
    </dgm:pt>
    <dgm:pt modelId="{27CB23A2-1835-4ECE-B2E5-E75ECDCF56C8}" type="parTrans" cxnId="{4AB76C41-2225-47A8-894D-D26D06CA3BE1}">
      <dgm:prSet/>
      <dgm:spPr/>
      <dgm:t>
        <a:bodyPr/>
        <a:lstStyle/>
        <a:p>
          <a:endParaRPr lang="zh-TW" altLang="en-US"/>
        </a:p>
      </dgm:t>
    </dgm:pt>
    <dgm:pt modelId="{467D6F47-98DF-443B-8FE1-A18813A1D015}" type="sibTrans" cxnId="{4AB76C41-2225-47A8-894D-D26D06CA3BE1}">
      <dgm:prSet/>
      <dgm:spPr/>
      <dgm:t>
        <a:bodyPr/>
        <a:lstStyle/>
        <a:p>
          <a:endParaRPr lang="zh-TW" altLang="en-US"/>
        </a:p>
      </dgm:t>
    </dgm:pt>
    <dgm:pt modelId="{DFA301B4-D9AA-413A-8803-1AA900506289}">
      <dgm:prSet phldrT="[文字]" custT="1"/>
      <dgm:spPr/>
      <dgm:t>
        <a:bodyPr vert="eaVert"/>
        <a:lstStyle/>
        <a:p>
          <a:r>
            <a:rPr lang="en-US" sz="1800" dirty="0" smtClean="0">
              <a:latin typeface="+mj-ea"/>
              <a:ea typeface="+mj-ea"/>
            </a:rPr>
            <a:t>SWO T </a:t>
          </a:r>
          <a:r>
            <a:rPr lang="zh-TW" sz="1800" dirty="0" smtClean="0">
              <a:latin typeface="+mj-ea"/>
              <a:ea typeface="+mj-ea"/>
            </a:rPr>
            <a:t>及矩陣策略分析</a:t>
          </a:r>
          <a:endParaRPr lang="zh-TW" altLang="en-US" sz="1800" dirty="0">
            <a:latin typeface="+mj-ea"/>
            <a:ea typeface="+mj-ea"/>
          </a:endParaRPr>
        </a:p>
      </dgm:t>
    </dgm:pt>
    <dgm:pt modelId="{5BE55AD2-F4A8-45B6-8BE5-61A24C49C6BD}" type="parTrans" cxnId="{D5999964-34EA-4C02-8743-A6D0E3F5FA15}">
      <dgm:prSet/>
      <dgm:spPr/>
      <dgm:t>
        <a:bodyPr/>
        <a:lstStyle/>
        <a:p>
          <a:endParaRPr lang="zh-TW" altLang="en-US"/>
        </a:p>
      </dgm:t>
    </dgm:pt>
    <dgm:pt modelId="{52C0B00B-F5DE-4261-AD7C-E520C29A87CF}" type="sibTrans" cxnId="{D5999964-34EA-4C02-8743-A6D0E3F5FA15}">
      <dgm:prSet/>
      <dgm:spPr/>
      <dgm:t>
        <a:bodyPr/>
        <a:lstStyle/>
        <a:p>
          <a:endParaRPr lang="zh-TW" altLang="en-US"/>
        </a:p>
      </dgm:t>
    </dgm:pt>
    <dgm:pt modelId="{965C5B5B-02EA-4342-94EF-8A2DD35035F6}">
      <dgm:prSet phldrT="[文字]" custT="1"/>
      <dgm:spPr/>
      <dgm:t>
        <a:bodyPr vert="eaVert"/>
        <a:lstStyle/>
        <a:p>
          <a:r>
            <a:rPr lang="zh-TW" altLang="en-US" sz="1800" dirty="0" smtClean="0">
              <a:latin typeface="+mj-ea"/>
              <a:ea typeface="+mj-ea"/>
            </a:rPr>
            <a:t>問卷設計及發放</a:t>
          </a:r>
          <a:endParaRPr lang="zh-TW" altLang="en-US" sz="1800" dirty="0">
            <a:latin typeface="+mj-ea"/>
            <a:ea typeface="+mj-ea"/>
          </a:endParaRPr>
        </a:p>
      </dgm:t>
    </dgm:pt>
    <dgm:pt modelId="{75018C7A-4893-4DFA-8734-D9A597610242}" type="parTrans" cxnId="{6BDBFD51-618F-4D78-AAA0-061E86BECAF8}">
      <dgm:prSet/>
      <dgm:spPr/>
      <dgm:t>
        <a:bodyPr/>
        <a:lstStyle/>
        <a:p>
          <a:endParaRPr lang="zh-TW" altLang="en-US"/>
        </a:p>
      </dgm:t>
    </dgm:pt>
    <dgm:pt modelId="{F6587D1F-0509-4A69-91E3-FE2EB0F6EFDF}" type="sibTrans" cxnId="{6BDBFD51-618F-4D78-AAA0-061E86BECAF8}">
      <dgm:prSet/>
      <dgm:spPr/>
      <dgm:t>
        <a:bodyPr/>
        <a:lstStyle/>
        <a:p>
          <a:endParaRPr lang="zh-TW" altLang="en-US"/>
        </a:p>
      </dgm:t>
    </dgm:pt>
    <dgm:pt modelId="{0E4271BF-0646-4691-940A-BF509FDF1832}">
      <dgm:prSet custT="1"/>
      <dgm:spPr/>
      <dgm:t>
        <a:bodyPr vert="eaVert"/>
        <a:lstStyle/>
        <a:p>
          <a:r>
            <a:rPr lang="zh-TW" altLang="en-US" sz="1800" dirty="0" smtClean="0">
              <a:latin typeface="+mj-ea"/>
              <a:ea typeface="+mj-ea"/>
            </a:rPr>
            <a:t>研究目的與動機</a:t>
          </a:r>
          <a:endParaRPr lang="zh-TW" altLang="en-US" sz="1800" dirty="0">
            <a:latin typeface="+mj-ea"/>
            <a:ea typeface="+mj-ea"/>
          </a:endParaRPr>
        </a:p>
      </dgm:t>
    </dgm:pt>
    <dgm:pt modelId="{C0155764-3E49-4C9A-8733-A30CF15BD184}" type="parTrans" cxnId="{55611EFA-60C6-4B5A-B265-20E2B0CE7709}">
      <dgm:prSet/>
      <dgm:spPr/>
      <dgm:t>
        <a:bodyPr/>
        <a:lstStyle/>
        <a:p>
          <a:endParaRPr lang="zh-TW" altLang="en-US"/>
        </a:p>
      </dgm:t>
    </dgm:pt>
    <dgm:pt modelId="{D4C4B62D-5C10-4F6F-8DF2-1EEBCEF0A425}" type="sibTrans" cxnId="{55611EFA-60C6-4B5A-B265-20E2B0CE7709}">
      <dgm:prSet/>
      <dgm:spPr/>
      <dgm:t>
        <a:bodyPr/>
        <a:lstStyle/>
        <a:p>
          <a:endParaRPr lang="zh-TW" altLang="en-US"/>
        </a:p>
      </dgm:t>
    </dgm:pt>
    <dgm:pt modelId="{633B1CCE-F89A-487F-A368-EABC422F964A}">
      <dgm:prSet custT="1"/>
      <dgm:spPr/>
      <dgm:t>
        <a:bodyPr vert="eaVert"/>
        <a:lstStyle/>
        <a:p>
          <a:r>
            <a:rPr lang="zh-TW" altLang="en-US" sz="1800" dirty="0" smtClean="0">
              <a:latin typeface="+mj-ea"/>
              <a:ea typeface="+mj-ea"/>
            </a:rPr>
            <a:t>蒐集探討文獻資料</a:t>
          </a:r>
          <a:endParaRPr lang="zh-TW" altLang="en-US" sz="1800" dirty="0">
            <a:latin typeface="+mj-ea"/>
            <a:ea typeface="+mj-ea"/>
          </a:endParaRPr>
        </a:p>
      </dgm:t>
    </dgm:pt>
    <dgm:pt modelId="{FF9D3CBC-E1BC-4C43-8DE0-DA3C8675C40F}" type="parTrans" cxnId="{594A3E25-4E8F-4919-8E12-FC161B2EB0A3}">
      <dgm:prSet/>
      <dgm:spPr/>
      <dgm:t>
        <a:bodyPr/>
        <a:lstStyle/>
        <a:p>
          <a:endParaRPr lang="zh-TW" altLang="en-US"/>
        </a:p>
      </dgm:t>
    </dgm:pt>
    <dgm:pt modelId="{802F70B6-D8A2-497D-8207-FA1C1C377D45}" type="sibTrans" cxnId="{594A3E25-4E8F-4919-8E12-FC161B2EB0A3}">
      <dgm:prSet/>
      <dgm:spPr/>
      <dgm:t>
        <a:bodyPr/>
        <a:lstStyle/>
        <a:p>
          <a:endParaRPr lang="zh-TW" altLang="en-US"/>
        </a:p>
      </dgm:t>
    </dgm:pt>
    <dgm:pt modelId="{7A4AE18D-89E3-463D-8279-A1ED6D53060F}">
      <dgm:prSet custT="1"/>
      <dgm:spPr/>
      <dgm:t>
        <a:bodyPr vert="horz"/>
        <a:lstStyle/>
        <a:p>
          <a:r>
            <a:rPr lang="en-US" altLang="zh-TW" sz="1800" dirty="0" smtClean="0">
              <a:latin typeface="+mj-ea"/>
              <a:ea typeface="+mj-ea"/>
            </a:rPr>
            <a:t>4P</a:t>
          </a:r>
        </a:p>
        <a:p>
          <a:r>
            <a:rPr lang="zh-TW" sz="1800" dirty="0" smtClean="0">
              <a:latin typeface="+mj-ea"/>
              <a:ea typeface="+mj-ea"/>
            </a:rPr>
            <a:t>分</a:t>
          </a:r>
          <a:endParaRPr lang="en-US" altLang="zh-TW" sz="1800" dirty="0" smtClean="0">
            <a:latin typeface="+mj-ea"/>
            <a:ea typeface="+mj-ea"/>
          </a:endParaRPr>
        </a:p>
        <a:p>
          <a:r>
            <a:rPr lang="zh-TW" sz="1800" dirty="0" smtClean="0">
              <a:latin typeface="+mj-ea"/>
              <a:ea typeface="+mj-ea"/>
            </a:rPr>
            <a:t>析</a:t>
          </a:r>
          <a:endParaRPr lang="zh-TW" sz="1800" dirty="0">
            <a:latin typeface="+mj-ea"/>
            <a:ea typeface="+mj-ea"/>
          </a:endParaRPr>
        </a:p>
      </dgm:t>
    </dgm:pt>
    <dgm:pt modelId="{85F722D0-827F-4B81-BCBD-158D8146F6D7}" type="parTrans" cxnId="{5CD1DA3F-EE3D-484C-AA9C-F87321A86C74}">
      <dgm:prSet/>
      <dgm:spPr/>
      <dgm:t>
        <a:bodyPr/>
        <a:lstStyle/>
        <a:p>
          <a:endParaRPr lang="zh-TW" altLang="en-US"/>
        </a:p>
      </dgm:t>
    </dgm:pt>
    <dgm:pt modelId="{0A88DD1E-458D-46B2-8923-6891FCF6C64D}" type="sibTrans" cxnId="{5CD1DA3F-EE3D-484C-AA9C-F87321A86C74}">
      <dgm:prSet/>
      <dgm:spPr/>
      <dgm:t>
        <a:bodyPr/>
        <a:lstStyle/>
        <a:p>
          <a:endParaRPr lang="zh-TW" altLang="en-US"/>
        </a:p>
      </dgm:t>
    </dgm:pt>
    <dgm:pt modelId="{A46C669E-1318-45E5-838F-B1A272E4351D}">
      <dgm:prSet phldrT="[文字]" custT="1"/>
      <dgm:spPr/>
      <dgm:t>
        <a:bodyPr vert="eaVert"/>
        <a:lstStyle/>
        <a:p>
          <a:r>
            <a:rPr lang="zh-TW" altLang="en-US" sz="1800" dirty="0" smtClean="0">
              <a:latin typeface="+mj-ea"/>
              <a:ea typeface="+mj-ea"/>
            </a:rPr>
            <a:t>結論與建議</a:t>
          </a:r>
          <a:endParaRPr lang="zh-TW" altLang="en-US" sz="1800" dirty="0">
            <a:latin typeface="+mj-ea"/>
            <a:ea typeface="+mj-ea"/>
          </a:endParaRPr>
        </a:p>
      </dgm:t>
    </dgm:pt>
    <dgm:pt modelId="{F9521368-CA20-4166-A189-BA6C395D6E97}" type="parTrans" cxnId="{C7D3503F-6D86-41FB-9B43-821504E3B5E0}">
      <dgm:prSet/>
      <dgm:spPr/>
      <dgm:t>
        <a:bodyPr/>
        <a:lstStyle/>
        <a:p>
          <a:endParaRPr lang="zh-TW" altLang="en-US"/>
        </a:p>
      </dgm:t>
    </dgm:pt>
    <dgm:pt modelId="{AB8CD8C1-701D-4447-9FD2-3DFD1B56BFE2}" type="sibTrans" cxnId="{C7D3503F-6D86-41FB-9B43-821504E3B5E0}">
      <dgm:prSet/>
      <dgm:spPr/>
      <dgm:t>
        <a:bodyPr/>
        <a:lstStyle/>
        <a:p>
          <a:endParaRPr lang="zh-TW" altLang="en-US"/>
        </a:p>
      </dgm:t>
    </dgm:pt>
    <dgm:pt modelId="{76CEABF2-6EA1-49D7-B324-C5DE95FBD92B}" type="pres">
      <dgm:prSet presAssocID="{A8E7CA63-4E29-46BA-AE3E-F0A80865E988}" presName="CompostProcess" presStyleCnt="0">
        <dgm:presLayoutVars>
          <dgm:dir/>
          <dgm:resizeHandles val="exact"/>
        </dgm:presLayoutVars>
      </dgm:prSet>
      <dgm:spPr/>
    </dgm:pt>
    <dgm:pt modelId="{6BEF33DF-1951-4C17-8401-3EABE3A4C342}" type="pres">
      <dgm:prSet presAssocID="{A8E7CA63-4E29-46BA-AE3E-F0A80865E988}" presName="arrow" presStyleLbl="bgShp" presStyleIdx="0" presStyleCnt="1"/>
      <dgm:spPr/>
    </dgm:pt>
    <dgm:pt modelId="{3EC97324-8271-41DF-A234-9D7AB7C347E6}" type="pres">
      <dgm:prSet presAssocID="{A8E7CA63-4E29-46BA-AE3E-F0A80865E988}" presName="linearProcess" presStyleCnt="0"/>
      <dgm:spPr/>
    </dgm:pt>
    <dgm:pt modelId="{DCEB0620-D8DA-4770-A932-6F8E23040939}" type="pres">
      <dgm:prSet presAssocID="{9E67C6C2-F859-447F-8E88-5ACCD6F77F99}" presName="textNode" presStyleLbl="node1" presStyleIdx="0" presStyleCnt="9" custScaleY="19467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956B67B-D3E6-468A-BD4E-4437B4FFAB4E}" type="pres">
      <dgm:prSet presAssocID="{3407DF0D-8D68-44A0-9023-9E1E8639C39C}" presName="sibTrans" presStyleCnt="0"/>
      <dgm:spPr/>
    </dgm:pt>
    <dgm:pt modelId="{8CBAAB1F-D7F2-4427-A410-85E920E1EECA}" type="pres">
      <dgm:prSet presAssocID="{0E4271BF-0646-4691-940A-BF509FDF1832}" presName="textNode" presStyleLbl="node1" presStyleIdx="1" presStyleCnt="9" custScaleY="19467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23A12C-7CC6-423D-8E3A-94F804CB1A28}" type="pres">
      <dgm:prSet presAssocID="{D4C4B62D-5C10-4F6F-8DF2-1EEBCEF0A425}" presName="sibTrans" presStyleCnt="0"/>
      <dgm:spPr/>
    </dgm:pt>
    <dgm:pt modelId="{86189E93-7793-4FB7-9352-6255260C8411}" type="pres">
      <dgm:prSet presAssocID="{633B1CCE-F89A-487F-A368-EABC422F964A}" presName="textNode" presStyleLbl="node1" presStyleIdx="2" presStyleCnt="9" custScaleY="19084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7C19072-4F98-42B3-8DB0-2321FF7906B7}" type="pres">
      <dgm:prSet presAssocID="{802F70B6-D8A2-497D-8207-FA1C1C377D45}" presName="sibTrans" presStyleCnt="0"/>
      <dgm:spPr/>
    </dgm:pt>
    <dgm:pt modelId="{2C8AB334-E569-4FC6-B86E-2318F37456BC}" type="pres">
      <dgm:prSet presAssocID="{67EACD06-4932-4FD7-A65E-881E6DC6B29F}" presName="textNode" presStyleLbl="node1" presStyleIdx="3" presStyleCnt="9" custScaleY="19084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F1D3FE8-4052-4446-B1F7-EF065347BE47}" type="pres">
      <dgm:prSet presAssocID="{467D6F47-98DF-443B-8FE1-A18813A1D015}" presName="sibTrans" presStyleCnt="0"/>
      <dgm:spPr/>
    </dgm:pt>
    <dgm:pt modelId="{DB99F129-5C21-47C0-8583-5A0DCB815D0A}" type="pres">
      <dgm:prSet presAssocID="{7A4AE18D-89E3-463D-8279-A1ED6D53060F}" presName="textNode" presStyleLbl="node1" presStyleIdx="4" presStyleCnt="9" custScaleY="190227" custLinFactNeighborX="12459" custLinFactNeighborY="187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06424E-4E76-4F64-8E16-3BAFC2ED3870}" type="pres">
      <dgm:prSet presAssocID="{0A88DD1E-458D-46B2-8923-6891FCF6C64D}" presName="sibTrans" presStyleCnt="0"/>
      <dgm:spPr/>
    </dgm:pt>
    <dgm:pt modelId="{02CFCEBA-6E94-4BE8-B552-C57C346F2108}" type="pres">
      <dgm:prSet presAssocID="{DFA301B4-D9AA-413A-8803-1AA900506289}" presName="textNode" presStyleLbl="node1" presStyleIdx="5" presStyleCnt="9" custScaleY="186469" custLinFactNeighborX="48137" custLinFactNeighborY="21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9DD5A7B-DACC-4684-A87B-CD1A5179DE10}" type="pres">
      <dgm:prSet presAssocID="{52C0B00B-F5DE-4261-AD7C-E520C29A87CF}" presName="sibTrans" presStyleCnt="0"/>
      <dgm:spPr/>
    </dgm:pt>
    <dgm:pt modelId="{0EC630E3-AB3C-4C88-9FDF-172C94B2F310}" type="pres">
      <dgm:prSet presAssocID="{965C5B5B-02EA-4342-94EF-8A2DD35035F6}" presName="textNode" presStyleLbl="node1" presStyleIdx="6" presStyleCnt="9" custScaleY="18646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F624271-10A4-4B97-B23B-E3CC23D3EC0A}" type="pres">
      <dgm:prSet presAssocID="{F6587D1F-0509-4A69-91E3-FE2EB0F6EFDF}" presName="sibTrans" presStyleCnt="0"/>
      <dgm:spPr/>
    </dgm:pt>
    <dgm:pt modelId="{86C4EDAD-CF4E-467A-BFB5-9D97F53ED7BF}" type="pres">
      <dgm:prSet presAssocID="{DC6C1162-6D04-4932-A3C9-4181555DB97F}" presName="textNode" presStyleLbl="node1" presStyleIdx="7" presStyleCnt="9" custScaleY="18646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1ED554A-1304-4338-A439-92858414CEBA}" type="pres">
      <dgm:prSet presAssocID="{F70DF65A-D063-48C9-9FD2-C303F1043D0A}" presName="sibTrans" presStyleCnt="0"/>
      <dgm:spPr/>
    </dgm:pt>
    <dgm:pt modelId="{3CE823A3-1012-4ECF-BC22-6561BA5A0883}" type="pres">
      <dgm:prSet presAssocID="{A46C669E-1318-45E5-838F-B1A272E4351D}" presName="textNode" presStyleLbl="node1" presStyleIdx="8" presStyleCnt="9" custScaleY="19084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94A3E25-4E8F-4919-8E12-FC161B2EB0A3}" srcId="{A8E7CA63-4E29-46BA-AE3E-F0A80865E988}" destId="{633B1CCE-F89A-487F-A368-EABC422F964A}" srcOrd="2" destOrd="0" parTransId="{FF9D3CBC-E1BC-4C43-8DE0-DA3C8675C40F}" sibTransId="{802F70B6-D8A2-497D-8207-FA1C1C377D45}"/>
    <dgm:cxn modelId="{D7012079-7022-407B-8C35-B86B0AD89077}" type="presOf" srcId="{633B1CCE-F89A-487F-A368-EABC422F964A}" destId="{86189E93-7793-4FB7-9352-6255260C8411}" srcOrd="0" destOrd="0" presId="urn:microsoft.com/office/officeart/2005/8/layout/hProcess9"/>
    <dgm:cxn modelId="{381CA979-2B96-4C43-96E2-CAFA3ACBDFFC}" type="presOf" srcId="{DC6C1162-6D04-4932-A3C9-4181555DB97F}" destId="{86C4EDAD-CF4E-467A-BFB5-9D97F53ED7BF}" srcOrd="0" destOrd="0" presId="urn:microsoft.com/office/officeart/2005/8/layout/hProcess9"/>
    <dgm:cxn modelId="{5CD1DA3F-EE3D-484C-AA9C-F87321A86C74}" srcId="{A8E7CA63-4E29-46BA-AE3E-F0A80865E988}" destId="{7A4AE18D-89E3-463D-8279-A1ED6D53060F}" srcOrd="4" destOrd="0" parTransId="{85F722D0-827F-4B81-BCBD-158D8146F6D7}" sibTransId="{0A88DD1E-458D-46B2-8923-6891FCF6C64D}"/>
    <dgm:cxn modelId="{8FA4F182-D7E0-4257-BE82-72CAC0D0AC05}" srcId="{A8E7CA63-4E29-46BA-AE3E-F0A80865E988}" destId="{DC6C1162-6D04-4932-A3C9-4181555DB97F}" srcOrd="7" destOrd="0" parTransId="{5C069991-B262-4080-9F6F-9D0608FC4EA0}" sibTransId="{F70DF65A-D063-48C9-9FD2-C303F1043D0A}"/>
    <dgm:cxn modelId="{8B9DCC32-33DA-4AC1-91C6-F7124622792F}" type="presOf" srcId="{9E67C6C2-F859-447F-8E88-5ACCD6F77F99}" destId="{DCEB0620-D8DA-4770-A932-6F8E23040939}" srcOrd="0" destOrd="0" presId="urn:microsoft.com/office/officeart/2005/8/layout/hProcess9"/>
    <dgm:cxn modelId="{215A4128-CBB9-43F3-AA77-18AD84607355}" type="presOf" srcId="{67EACD06-4932-4FD7-A65E-881E6DC6B29F}" destId="{2C8AB334-E569-4FC6-B86E-2318F37456BC}" srcOrd="0" destOrd="0" presId="urn:microsoft.com/office/officeart/2005/8/layout/hProcess9"/>
    <dgm:cxn modelId="{F15BA11B-3D76-4FA0-A2FF-BB21ECA3C4B3}" type="presOf" srcId="{965C5B5B-02EA-4342-94EF-8A2DD35035F6}" destId="{0EC630E3-AB3C-4C88-9FDF-172C94B2F310}" srcOrd="0" destOrd="0" presId="urn:microsoft.com/office/officeart/2005/8/layout/hProcess9"/>
    <dgm:cxn modelId="{81157C90-B35B-4676-A9B7-528A07785E60}" type="presOf" srcId="{DFA301B4-D9AA-413A-8803-1AA900506289}" destId="{02CFCEBA-6E94-4BE8-B552-C57C346F2108}" srcOrd="0" destOrd="0" presId="urn:microsoft.com/office/officeart/2005/8/layout/hProcess9"/>
    <dgm:cxn modelId="{1C220D2E-4A5E-438A-94A2-E725F9AF1C68}" type="presOf" srcId="{A8E7CA63-4E29-46BA-AE3E-F0A80865E988}" destId="{76CEABF2-6EA1-49D7-B324-C5DE95FBD92B}" srcOrd="0" destOrd="0" presId="urn:microsoft.com/office/officeart/2005/8/layout/hProcess9"/>
    <dgm:cxn modelId="{6BDBFD51-618F-4D78-AAA0-061E86BECAF8}" srcId="{A8E7CA63-4E29-46BA-AE3E-F0A80865E988}" destId="{965C5B5B-02EA-4342-94EF-8A2DD35035F6}" srcOrd="6" destOrd="0" parTransId="{75018C7A-4893-4DFA-8734-D9A597610242}" sibTransId="{F6587D1F-0509-4A69-91E3-FE2EB0F6EFDF}"/>
    <dgm:cxn modelId="{CA0FECE2-89AA-4B5F-954C-3C9716AD7EC7}" type="presOf" srcId="{7A4AE18D-89E3-463D-8279-A1ED6D53060F}" destId="{DB99F129-5C21-47C0-8583-5A0DCB815D0A}" srcOrd="0" destOrd="0" presId="urn:microsoft.com/office/officeart/2005/8/layout/hProcess9"/>
    <dgm:cxn modelId="{E9B5370E-1552-4D92-ABA2-391D47F58113}" srcId="{A8E7CA63-4E29-46BA-AE3E-F0A80865E988}" destId="{9E67C6C2-F859-447F-8E88-5ACCD6F77F99}" srcOrd="0" destOrd="0" parTransId="{1F1EAF61-CECC-4990-AC59-24EE445B7241}" sibTransId="{3407DF0D-8D68-44A0-9023-9E1E8639C39C}"/>
    <dgm:cxn modelId="{E7841C04-8D4B-4A6D-955E-DC113DE3F02C}" type="presOf" srcId="{0E4271BF-0646-4691-940A-BF509FDF1832}" destId="{8CBAAB1F-D7F2-4427-A410-85E920E1EECA}" srcOrd="0" destOrd="0" presId="urn:microsoft.com/office/officeart/2005/8/layout/hProcess9"/>
    <dgm:cxn modelId="{55611EFA-60C6-4B5A-B265-20E2B0CE7709}" srcId="{A8E7CA63-4E29-46BA-AE3E-F0A80865E988}" destId="{0E4271BF-0646-4691-940A-BF509FDF1832}" srcOrd="1" destOrd="0" parTransId="{C0155764-3E49-4C9A-8733-A30CF15BD184}" sibTransId="{D4C4B62D-5C10-4F6F-8DF2-1EEBCEF0A425}"/>
    <dgm:cxn modelId="{4AB76C41-2225-47A8-894D-D26D06CA3BE1}" srcId="{A8E7CA63-4E29-46BA-AE3E-F0A80865E988}" destId="{67EACD06-4932-4FD7-A65E-881E6DC6B29F}" srcOrd="3" destOrd="0" parTransId="{27CB23A2-1835-4ECE-B2E5-E75ECDCF56C8}" sibTransId="{467D6F47-98DF-443B-8FE1-A18813A1D015}"/>
    <dgm:cxn modelId="{260E5C22-471F-43B2-B8DC-3E7CC5D85066}" type="presOf" srcId="{A46C669E-1318-45E5-838F-B1A272E4351D}" destId="{3CE823A3-1012-4ECF-BC22-6561BA5A0883}" srcOrd="0" destOrd="0" presId="urn:microsoft.com/office/officeart/2005/8/layout/hProcess9"/>
    <dgm:cxn modelId="{C7D3503F-6D86-41FB-9B43-821504E3B5E0}" srcId="{A8E7CA63-4E29-46BA-AE3E-F0A80865E988}" destId="{A46C669E-1318-45E5-838F-B1A272E4351D}" srcOrd="8" destOrd="0" parTransId="{F9521368-CA20-4166-A189-BA6C395D6E97}" sibTransId="{AB8CD8C1-701D-4447-9FD2-3DFD1B56BFE2}"/>
    <dgm:cxn modelId="{D5999964-34EA-4C02-8743-A6D0E3F5FA15}" srcId="{A8E7CA63-4E29-46BA-AE3E-F0A80865E988}" destId="{DFA301B4-D9AA-413A-8803-1AA900506289}" srcOrd="5" destOrd="0" parTransId="{5BE55AD2-F4A8-45B6-8BE5-61A24C49C6BD}" sibTransId="{52C0B00B-F5DE-4261-AD7C-E520C29A87CF}"/>
    <dgm:cxn modelId="{8D5C8DD5-E127-4187-9B9D-0F6653284095}" type="presParOf" srcId="{76CEABF2-6EA1-49D7-B324-C5DE95FBD92B}" destId="{6BEF33DF-1951-4C17-8401-3EABE3A4C342}" srcOrd="0" destOrd="0" presId="urn:microsoft.com/office/officeart/2005/8/layout/hProcess9"/>
    <dgm:cxn modelId="{C5F36165-424D-4F78-AD6D-5F097546015F}" type="presParOf" srcId="{76CEABF2-6EA1-49D7-B324-C5DE95FBD92B}" destId="{3EC97324-8271-41DF-A234-9D7AB7C347E6}" srcOrd="1" destOrd="0" presId="urn:microsoft.com/office/officeart/2005/8/layout/hProcess9"/>
    <dgm:cxn modelId="{9921CD08-8266-4780-AC3A-DF6424347CC8}" type="presParOf" srcId="{3EC97324-8271-41DF-A234-9D7AB7C347E6}" destId="{DCEB0620-D8DA-4770-A932-6F8E23040939}" srcOrd="0" destOrd="0" presId="urn:microsoft.com/office/officeart/2005/8/layout/hProcess9"/>
    <dgm:cxn modelId="{1678726F-AAC6-44EF-BA35-51C09524F68B}" type="presParOf" srcId="{3EC97324-8271-41DF-A234-9D7AB7C347E6}" destId="{3956B67B-D3E6-468A-BD4E-4437B4FFAB4E}" srcOrd="1" destOrd="0" presId="urn:microsoft.com/office/officeart/2005/8/layout/hProcess9"/>
    <dgm:cxn modelId="{EEF8121F-323D-4D04-84F7-8E5313F01E19}" type="presParOf" srcId="{3EC97324-8271-41DF-A234-9D7AB7C347E6}" destId="{8CBAAB1F-D7F2-4427-A410-85E920E1EECA}" srcOrd="2" destOrd="0" presId="urn:microsoft.com/office/officeart/2005/8/layout/hProcess9"/>
    <dgm:cxn modelId="{BCDFA190-78F3-4A63-A585-0A4D57D4268F}" type="presParOf" srcId="{3EC97324-8271-41DF-A234-9D7AB7C347E6}" destId="{8723A12C-7CC6-423D-8E3A-94F804CB1A28}" srcOrd="3" destOrd="0" presId="urn:microsoft.com/office/officeart/2005/8/layout/hProcess9"/>
    <dgm:cxn modelId="{43DC750E-11CC-446F-84D6-754F1DEF9BC7}" type="presParOf" srcId="{3EC97324-8271-41DF-A234-9D7AB7C347E6}" destId="{86189E93-7793-4FB7-9352-6255260C8411}" srcOrd="4" destOrd="0" presId="urn:microsoft.com/office/officeart/2005/8/layout/hProcess9"/>
    <dgm:cxn modelId="{7247643D-3AB3-4240-B3F4-776D81105C4E}" type="presParOf" srcId="{3EC97324-8271-41DF-A234-9D7AB7C347E6}" destId="{07C19072-4F98-42B3-8DB0-2321FF7906B7}" srcOrd="5" destOrd="0" presId="urn:microsoft.com/office/officeart/2005/8/layout/hProcess9"/>
    <dgm:cxn modelId="{B1D6623D-C515-4787-AE4A-A54B2D0D2521}" type="presParOf" srcId="{3EC97324-8271-41DF-A234-9D7AB7C347E6}" destId="{2C8AB334-E569-4FC6-B86E-2318F37456BC}" srcOrd="6" destOrd="0" presId="urn:microsoft.com/office/officeart/2005/8/layout/hProcess9"/>
    <dgm:cxn modelId="{68B23919-7C61-4DDA-BFCA-E5211427C0BE}" type="presParOf" srcId="{3EC97324-8271-41DF-A234-9D7AB7C347E6}" destId="{EF1D3FE8-4052-4446-B1F7-EF065347BE47}" srcOrd="7" destOrd="0" presId="urn:microsoft.com/office/officeart/2005/8/layout/hProcess9"/>
    <dgm:cxn modelId="{7C814BB6-3ED9-4A9D-B8E5-65705BCCE7E6}" type="presParOf" srcId="{3EC97324-8271-41DF-A234-9D7AB7C347E6}" destId="{DB99F129-5C21-47C0-8583-5A0DCB815D0A}" srcOrd="8" destOrd="0" presId="urn:microsoft.com/office/officeart/2005/8/layout/hProcess9"/>
    <dgm:cxn modelId="{1D694E89-671E-481F-9F23-C23C3FC66385}" type="presParOf" srcId="{3EC97324-8271-41DF-A234-9D7AB7C347E6}" destId="{DA06424E-4E76-4F64-8E16-3BAFC2ED3870}" srcOrd="9" destOrd="0" presId="urn:microsoft.com/office/officeart/2005/8/layout/hProcess9"/>
    <dgm:cxn modelId="{EA1CE8C7-69E8-447D-B2E0-EB18D51A61DE}" type="presParOf" srcId="{3EC97324-8271-41DF-A234-9D7AB7C347E6}" destId="{02CFCEBA-6E94-4BE8-B552-C57C346F2108}" srcOrd="10" destOrd="0" presId="urn:microsoft.com/office/officeart/2005/8/layout/hProcess9"/>
    <dgm:cxn modelId="{2985EF5D-CD19-432C-8CFB-FA431F6139C6}" type="presParOf" srcId="{3EC97324-8271-41DF-A234-9D7AB7C347E6}" destId="{B9DD5A7B-DACC-4684-A87B-CD1A5179DE10}" srcOrd="11" destOrd="0" presId="urn:microsoft.com/office/officeart/2005/8/layout/hProcess9"/>
    <dgm:cxn modelId="{14963169-5A2D-4079-B374-771C338AB71E}" type="presParOf" srcId="{3EC97324-8271-41DF-A234-9D7AB7C347E6}" destId="{0EC630E3-AB3C-4C88-9FDF-172C94B2F310}" srcOrd="12" destOrd="0" presId="urn:microsoft.com/office/officeart/2005/8/layout/hProcess9"/>
    <dgm:cxn modelId="{38B6D89E-90D4-46A2-A46A-4BD9160750FF}" type="presParOf" srcId="{3EC97324-8271-41DF-A234-9D7AB7C347E6}" destId="{AF624271-10A4-4B97-B23B-E3CC23D3EC0A}" srcOrd="13" destOrd="0" presId="urn:microsoft.com/office/officeart/2005/8/layout/hProcess9"/>
    <dgm:cxn modelId="{AD676712-0AD0-4227-9333-5844B6A392CB}" type="presParOf" srcId="{3EC97324-8271-41DF-A234-9D7AB7C347E6}" destId="{86C4EDAD-CF4E-467A-BFB5-9D97F53ED7BF}" srcOrd="14" destOrd="0" presId="urn:microsoft.com/office/officeart/2005/8/layout/hProcess9"/>
    <dgm:cxn modelId="{B1887302-31CC-4A3E-9B39-59AD74D6E812}" type="presParOf" srcId="{3EC97324-8271-41DF-A234-9D7AB7C347E6}" destId="{F1ED554A-1304-4338-A439-92858414CEBA}" srcOrd="15" destOrd="0" presId="urn:microsoft.com/office/officeart/2005/8/layout/hProcess9"/>
    <dgm:cxn modelId="{5DD0C668-EDBC-4C55-A56E-4452F06A32D3}" type="presParOf" srcId="{3EC97324-8271-41DF-A234-9D7AB7C347E6}" destId="{3CE823A3-1012-4ECF-BC22-6561BA5A0883}" srcOrd="1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3C5150-DE4A-494A-B8DD-376CCFF6B81A}" type="doc">
      <dgm:prSet loTypeId="urn:microsoft.com/office/officeart/2005/8/layout/cycle4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A1208059-2014-47EA-8DF4-493EC51BBC0F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1"/>
              </a:solidFill>
            </a:rPr>
            <a:t>產品策略</a:t>
          </a:r>
          <a:endParaRPr lang="zh-TW" altLang="en-US" dirty="0"/>
        </a:p>
      </dgm:t>
    </dgm:pt>
    <dgm:pt modelId="{1BF25CB1-C8DC-47B6-A5F6-19E3E71798A8}" type="parTrans" cxnId="{25F9D41B-2047-4B71-B6EA-5AF0FE5D6194}">
      <dgm:prSet/>
      <dgm:spPr/>
      <dgm:t>
        <a:bodyPr/>
        <a:lstStyle/>
        <a:p>
          <a:endParaRPr lang="zh-TW" altLang="en-US"/>
        </a:p>
      </dgm:t>
    </dgm:pt>
    <dgm:pt modelId="{B3A33B4E-DAAE-4846-BBD5-D52C451272C2}" type="sibTrans" cxnId="{25F9D41B-2047-4B71-B6EA-5AF0FE5D6194}">
      <dgm:prSet/>
      <dgm:spPr/>
      <dgm:t>
        <a:bodyPr/>
        <a:lstStyle/>
        <a:p>
          <a:endParaRPr lang="zh-TW" altLang="en-US"/>
        </a:p>
      </dgm:t>
    </dgm:pt>
    <dgm:pt modelId="{E75309AA-CD99-44C5-8AD4-F4EF211D6EB9}">
      <dgm:prSet phldrT="[文字]"/>
      <dgm:spPr/>
      <dgm:t>
        <a:bodyPr/>
        <a:lstStyle/>
        <a:p>
          <a:r>
            <a:rPr lang="zh-TW" altLang="en-US" dirty="0" smtClean="0"/>
            <a:t>產品多樣化</a:t>
          </a:r>
          <a:endParaRPr lang="zh-TW" altLang="en-US" dirty="0"/>
        </a:p>
      </dgm:t>
    </dgm:pt>
    <dgm:pt modelId="{2F75CB17-0C8C-48BE-AC40-8E95BA211D20}" type="parTrans" cxnId="{B127866A-4341-4E78-958A-D6EEB36FFA58}">
      <dgm:prSet/>
      <dgm:spPr/>
      <dgm:t>
        <a:bodyPr/>
        <a:lstStyle/>
        <a:p>
          <a:endParaRPr lang="zh-TW" altLang="en-US"/>
        </a:p>
      </dgm:t>
    </dgm:pt>
    <dgm:pt modelId="{323C0B30-4DE0-440C-BA05-9986A142AEBE}" type="sibTrans" cxnId="{B127866A-4341-4E78-958A-D6EEB36FFA58}">
      <dgm:prSet/>
      <dgm:spPr/>
      <dgm:t>
        <a:bodyPr/>
        <a:lstStyle/>
        <a:p>
          <a:endParaRPr lang="zh-TW" altLang="en-US"/>
        </a:p>
      </dgm:t>
    </dgm:pt>
    <dgm:pt modelId="{C537AD73-DE62-45B8-A9D8-8C34E006BE04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1"/>
              </a:solidFill>
            </a:rPr>
            <a:t>價格策略</a:t>
          </a:r>
          <a:endParaRPr lang="zh-TW" altLang="en-US" dirty="0"/>
        </a:p>
      </dgm:t>
    </dgm:pt>
    <dgm:pt modelId="{1858C96C-5AC4-4231-A97A-86469793659E}" type="parTrans" cxnId="{68AD0AF7-0934-4139-A8A4-E73AB5BF828A}">
      <dgm:prSet/>
      <dgm:spPr/>
      <dgm:t>
        <a:bodyPr/>
        <a:lstStyle/>
        <a:p>
          <a:endParaRPr lang="zh-TW" altLang="en-US"/>
        </a:p>
      </dgm:t>
    </dgm:pt>
    <dgm:pt modelId="{BF4F8303-78AF-4AEA-8C08-A01CE379865F}" type="sibTrans" cxnId="{68AD0AF7-0934-4139-A8A4-E73AB5BF828A}">
      <dgm:prSet/>
      <dgm:spPr/>
      <dgm:t>
        <a:bodyPr/>
        <a:lstStyle/>
        <a:p>
          <a:endParaRPr lang="zh-TW" altLang="en-US"/>
        </a:p>
      </dgm:t>
    </dgm:pt>
    <dgm:pt modelId="{8C3BB928-90A8-446F-9F5B-BAB95164D404}">
      <dgm:prSet phldrT="[文字]"/>
      <dgm:spPr/>
      <dgm:t>
        <a:bodyPr/>
        <a:lstStyle/>
        <a:p>
          <a:r>
            <a:rPr lang="zh-TW" altLang="en-US" dirty="0" smtClean="0"/>
            <a:t>統一定價</a:t>
          </a:r>
          <a:endParaRPr lang="zh-TW" altLang="en-US" dirty="0"/>
        </a:p>
      </dgm:t>
    </dgm:pt>
    <dgm:pt modelId="{CFF53FB6-62DE-4EBD-A30E-0E893A62DEC3}" type="parTrans" cxnId="{21C41744-3BE2-4804-845A-34995B25F066}">
      <dgm:prSet/>
      <dgm:spPr/>
      <dgm:t>
        <a:bodyPr/>
        <a:lstStyle/>
        <a:p>
          <a:endParaRPr lang="zh-TW" altLang="en-US"/>
        </a:p>
      </dgm:t>
    </dgm:pt>
    <dgm:pt modelId="{A41CBECB-64DF-4C3C-AB99-3FFBF134D8FD}" type="sibTrans" cxnId="{21C41744-3BE2-4804-845A-34995B25F066}">
      <dgm:prSet/>
      <dgm:spPr/>
      <dgm:t>
        <a:bodyPr/>
        <a:lstStyle/>
        <a:p>
          <a:endParaRPr lang="zh-TW" altLang="en-US"/>
        </a:p>
      </dgm:t>
    </dgm:pt>
    <dgm:pt modelId="{F2A1ABEA-4967-4E19-8919-A07A39A02D95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1"/>
              </a:solidFill>
            </a:rPr>
            <a:t>推廣策略</a:t>
          </a:r>
          <a:endParaRPr lang="zh-TW" altLang="en-US" dirty="0"/>
        </a:p>
      </dgm:t>
    </dgm:pt>
    <dgm:pt modelId="{566A0229-D1D9-43F7-BED5-262663EB465D}" type="parTrans" cxnId="{C5169F4C-8D5E-4E52-9001-D40FAB02ED20}">
      <dgm:prSet/>
      <dgm:spPr/>
      <dgm:t>
        <a:bodyPr/>
        <a:lstStyle/>
        <a:p>
          <a:endParaRPr lang="zh-TW" altLang="en-US"/>
        </a:p>
      </dgm:t>
    </dgm:pt>
    <dgm:pt modelId="{3BCE8F8C-5E5B-40DE-81ED-79C625BDB905}" type="sibTrans" cxnId="{C5169F4C-8D5E-4E52-9001-D40FAB02ED20}">
      <dgm:prSet/>
      <dgm:spPr/>
      <dgm:t>
        <a:bodyPr/>
        <a:lstStyle/>
        <a:p>
          <a:endParaRPr lang="zh-TW" altLang="en-US"/>
        </a:p>
      </dgm:t>
    </dgm:pt>
    <dgm:pt modelId="{0F5E5024-0799-4A84-8AC9-DE7F2C1E1222}">
      <dgm:prSet phldrT="[文字]"/>
      <dgm:spPr/>
      <dgm:t>
        <a:bodyPr/>
        <a:lstStyle/>
        <a:p>
          <a:pPr marL="114300" indent="0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zh-TW" altLang="en-US" sz="1200" dirty="0"/>
        </a:p>
      </dgm:t>
    </dgm:pt>
    <dgm:pt modelId="{1B781C0E-57E4-42BF-9ABE-1FC1EDCEC4E8}" type="parTrans" cxnId="{93074B74-BE62-4B0E-80A5-6DE95813E1B6}">
      <dgm:prSet/>
      <dgm:spPr/>
      <dgm:t>
        <a:bodyPr/>
        <a:lstStyle/>
        <a:p>
          <a:endParaRPr lang="zh-TW" altLang="en-US"/>
        </a:p>
      </dgm:t>
    </dgm:pt>
    <dgm:pt modelId="{53DA62B8-0FAE-487D-8DFC-00F0CE734874}" type="sibTrans" cxnId="{93074B74-BE62-4B0E-80A5-6DE95813E1B6}">
      <dgm:prSet/>
      <dgm:spPr/>
      <dgm:t>
        <a:bodyPr/>
        <a:lstStyle/>
        <a:p>
          <a:endParaRPr lang="zh-TW" altLang="en-US"/>
        </a:p>
      </dgm:t>
    </dgm:pt>
    <dgm:pt modelId="{7C5C3D82-D875-4976-B1A2-488D94F76E23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1"/>
              </a:solidFill>
            </a:rPr>
            <a:t>通路策略</a:t>
          </a:r>
          <a:endParaRPr lang="zh-TW" altLang="en-US" dirty="0"/>
        </a:p>
      </dgm:t>
    </dgm:pt>
    <dgm:pt modelId="{68B6D92D-AE8C-49E6-9AB3-49EBF5302B48}" type="parTrans" cxnId="{BF6DF4AF-5CA0-427D-B154-E3170F3ECBBB}">
      <dgm:prSet/>
      <dgm:spPr/>
      <dgm:t>
        <a:bodyPr/>
        <a:lstStyle/>
        <a:p>
          <a:endParaRPr lang="zh-TW" altLang="en-US"/>
        </a:p>
      </dgm:t>
    </dgm:pt>
    <dgm:pt modelId="{1BCBDFD3-7A4A-4302-89B9-9E029C5CF0D8}" type="sibTrans" cxnId="{BF6DF4AF-5CA0-427D-B154-E3170F3ECBBB}">
      <dgm:prSet/>
      <dgm:spPr/>
      <dgm:t>
        <a:bodyPr/>
        <a:lstStyle/>
        <a:p>
          <a:endParaRPr lang="zh-TW" altLang="en-US"/>
        </a:p>
      </dgm:t>
    </dgm:pt>
    <dgm:pt modelId="{7FC04171-BABC-4A78-AD3E-CE5952CCEB66}">
      <dgm:prSet phldrT="[文字]" custT="1"/>
      <dgm:spPr/>
      <dgm:t>
        <a:bodyPr/>
        <a:lstStyle/>
        <a:p>
          <a:r>
            <a:rPr lang="zh-TW" altLang="en-US" sz="1800" dirty="0" smtClean="0"/>
            <a:t>全台大約</a:t>
          </a:r>
          <a:r>
            <a:rPr lang="en-US" altLang="zh-TW" sz="1800" dirty="0" smtClean="0">
              <a:latin typeface="+mj-ea"/>
              <a:ea typeface="+mj-ea"/>
            </a:rPr>
            <a:t>760</a:t>
          </a:r>
          <a:r>
            <a:rPr lang="zh-TW" altLang="en-US" sz="1800" dirty="0" smtClean="0">
              <a:latin typeface="+mj-ea"/>
              <a:ea typeface="+mj-ea"/>
            </a:rPr>
            <a:t>家分店其中為北部最多</a:t>
          </a:r>
          <a:endParaRPr lang="zh-TW" altLang="en-US" sz="1800" dirty="0">
            <a:latin typeface="+mj-ea"/>
            <a:ea typeface="+mj-ea"/>
          </a:endParaRPr>
        </a:p>
      </dgm:t>
    </dgm:pt>
    <dgm:pt modelId="{A8DE10C7-EC50-45AB-ABFD-E82A9395E9F4}" type="parTrans" cxnId="{40426989-A062-4F3A-85A2-04EDC9829EE4}">
      <dgm:prSet/>
      <dgm:spPr/>
      <dgm:t>
        <a:bodyPr/>
        <a:lstStyle/>
        <a:p>
          <a:endParaRPr lang="zh-TW" altLang="en-US"/>
        </a:p>
      </dgm:t>
    </dgm:pt>
    <dgm:pt modelId="{51B31CD0-52C2-40A9-8A7C-0BD895C1DD5B}" type="sibTrans" cxnId="{40426989-A062-4F3A-85A2-04EDC9829EE4}">
      <dgm:prSet/>
      <dgm:spPr/>
      <dgm:t>
        <a:bodyPr/>
        <a:lstStyle/>
        <a:p>
          <a:endParaRPr lang="zh-TW" altLang="en-US"/>
        </a:p>
      </dgm:t>
    </dgm:pt>
    <dgm:pt modelId="{9ABC5F32-EED5-4E7B-9188-BCEF0ED15B6E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800" dirty="0" smtClean="0"/>
            <a:t> 報章雜誌</a:t>
          </a:r>
          <a:endParaRPr lang="zh-TW" altLang="en-US" sz="1800" dirty="0"/>
        </a:p>
      </dgm:t>
    </dgm:pt>
    <dgm:pt modelId="{1F6F839F-FFA2-452C-B13D-971097E68D87}" type="parTrans" cxnId="{FA5EFD25-AD40-49C7-96B4-98142FF1FBD0}">
      <dgm:prSet/>
      <dgm:spPr/>
      <dgm:t>
        <a:bodyPr/>
        <a:lstStyle/>
        <a:p>
          <a:endParaRPr lang="zh-TW" altLang="en-US"/>
        </a:p>
      </dgm:t>
    </dgm:pt>
    <dgm:pt modelId="{197630AC-F512-4BDF-91F2-07F698070F44}" type="sibTrans" cxnId="{FA5EFD25-AD40-49C7-96B4-98142FF1FBD0}">
      <dgm:prSet/>
      <dgm:spPr/>
      <dgm:t>
        <a:bodyPr/>
        <a:lstStyle/>
        <a:p>
          <a:endParaRPr lang="zh-TW" altLang="en-US"/>
        </a:p>
      </dgm:t>
    </dgm:pt>
    <dgm:pt modelId="{FAB07904-2190-49B9-8DBF-F0FA7139F7F8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800" dirty="0" smtClean="0"/>
            <a:t>網路</a:t>
          </a:r>
        </a:p>
        <a:p>
          <a:pPr marL="114300" indent="0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zh-TW" altLang="en-US" sz="1200" dirty="0"/>
        </a:p>
      </dgm:t>
    </dgm:pt>
    <dgm:pt modelId="{30D42BC4-E39A-4A02-9521-11F0E8716D23}" type="parTrans" cxnId="{7BDDD27D-7B67-4BA8-ABEB-3C9418141F12}">
      <dgm:prSet/>
      <dgm:spPr/>
      <dgm:t>
        <a:bodyPr/>
        <a:lstStyle/>
        <a:p>
          <a:endParaRPr lang="zh-TW" altLang="en-US"/>
        </a:p>
      </dgm:t>
    </dgm:pt>
    <dgm:pt modelId="{810D9C43-A4D0-4A7D-BAA2-673BB8CABBE4}" type="sibTrans" cxnId="{7BDDD27D-7B67-4BA8-ABEB-3C9418141F12}">
      <dgm:prSet/>
      <dgm:spPr/>
      <dgm:t>
        <a:bodyPr/>
        <a:lstStyle/>
        <a:p>
          <a:endParaRPr lang="zh-TW" altLang="en-US"/>
        </a:p>
      </dgm:t>
    </dgm:pt>
    <dgm:pt modelId="{95C19A58-B331-4D30-94D5-57DB5C41C04C}">
      <dgm:prSet phldrT="[文字]"/>
      <dgm:spPr/>
      <dgm:t>
        <a:bodyPr/>
        <a:lstStyle/>
        <a:p>
          <a:r>
            <a:rPr lang="zh-TW" altLang="en-US" dirty="0" smtClean="0"/>
            <a:t>口味差異化</a:t>
          </a:r>
          <a:endParaRPr lang="zh-TW" altLang="en-US" dirty="0"/>
        </a:p>
      </dgm:t>
    </dgm:pt>
    <dgm:pt modelId="{B11DD703-71B7-456D-95B9-DBD0B3A6672B}" type="parTrans" cxnId="{CD4F4DEE-7B67-4ED6-AC84-FDF62AEC0CE9}">
      <dgm:prSet/>
      <dgm:spPr/>
      <dgm:t>
        <a:bodyPr/>
        <a:lstStyle/>
        <a:p>
          <a:endParaRPr lang="zh-TW" altLang="en-US"/>
        </a:p>
      </dgm:t>
    </dgm:pt>
    <dgm:pt modelId="{AF5B88E1-7431-4A3A-8ED7-64144C2AE4F9}" type="sibTrans" cxnId="{CD4F4DEE-7B67-4ED6-AC84-FDF62AEC0CE9}">
      <dgm:prSet/>
      <dgm:spPr/>
      <dgm:t>
        <a:bodyPr/>
        <a:lstStyle/>
        <a:p>
          <a:endParaRPr lang="zh-TW" altLang="en-US"/>
        </a:p>
      </dgm:t>
    </dgm:pt>
    <dgm:pt modelId="{8DC314CA-57EF-4347-A7E5-F771A882C168}">
      <dgm:prSet phldrT="[文字]"/>
      <dgm:spPr/>
      <dgm:t>
        <a:bodyPr/>
        <a:lstStyle/>
        <a:p>
          <a:r>
            <a:rPr lang="zh-TW" altLang="en-US" dirty="0" smtClean="0"/>
            <a:t>優惠促銷</a:t>
          </a:r>
          <a:endParaRPr lang="zh-TW" altLang="en-US" dirty="0"/>
        </a:p>
      </dgm:t>
    </dgm:pt>
    <dgm:pt modelId="{73419054-C508-4D18-A8D7-EB04C7621350}" type="parTrans" cxnId="{5222846B-1D21-4FBC-A380-0E66157DDF1D}">
      <dgm:prSet/>
      <dgm:spPr/>
      <dgm:t>
        <a:bodyPr/>
        <a:lstStyle/>
        <a:p>
          <a:endParaRPr lang="zh-TW" altLang="en-US"/>
        </a:p>
      </dgm:t>
    </dgm:pt>
    <dgm:pt modelId="{04116B39-56DE-4151-9615-D24A697544C4}" type="sibTrans" cxnId="{5222846B-1D21-4FBC-A380-0E66157DDF1D}">
      <dgm:prSet/>
      <dgm:spPr/>
      <dgm:t>
        <a:bodyPr/>
        <a:lstStyle/>
        <a:p>
          <a:endParaRPr lang="zh-TW" altLang="en-US"/>
        </a:p>
      </dgm:t>
    </dgm:pt>
    <dgm:pt modelId="{B5B87824-99F8-438F-B6DA-200857A123D7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1800" dirty="0" smtClean="0"/>
            <a:t>電視廣告</a:t>
          </a:r>
          <a:endParaRPr lang="zh-TW" altLang="en-US" sz="1800" dirty="0"/>
        </a:p>
      </dgm:t>
    </dgm:pt>
    <dgm:pt modelId="{84F1522D-67D8-48FB-B789-E0F123DECB7A}" type="parTrans" cxnId="{8CDCE314-89C3-4306-96DC-4DBA2C0EE6A8}">
      <dgm:prSet/>
      <dgm:spPr/>
      <dgm:t>
        <a:bodyPr/>
        <a:lstStyle/>
        <a:p>
          <a:endParaRPr lang="zh-TW" altLang="en-US"/>
        </a:p>
      </dgm:t>
    </dgm:pt>
    <dgm:pt modelId="{D2E6492A-A5CC-4857-A798-066ACA8D70E3}" type="sibTrans" cxnId="{8CDCE314-89C3-4306-96DC-4DBA2C0EE6A8}">
      <dgm:prSet/>
      <dgm:spPr/>
      <dgm:t>
        <a:bodyPr/>
        <a:lstStyle/>
        <a:p>
          <a:endParaRPr lang="zh-TW" altLang="en-US"/>
        </a:p>
      </dgm:t>
    </dgm:pt>
    <dgm:pt modelId="{16FA363E-C6CF-46B2-992E-5D3C0D459FA0}" type="pres">
      <dgm:prSet presAssocID="{2A3C5150-DE4A-494A-B8DD-376CCFF6B81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944C02A-1874-43E9-885B-9CA316783609}" type="pres">
      <dgm:prSet presAssocID="{2A3C5150-DE4A-494A-B8DD-376CCFF6B81A}" presName="children" presStyleCnt="0"/>
      <dgm:spPr/>
    </dgm:pt>
    <dgm:pt modelId="{2A43652E-4036-4BAB-A2B5-22557E53E902}" type="pres">
      <dgm:prSet presAssocID="{2A3C5150-DE4A-494A-B8DD-376CCFF6B81A}" presName="child1group" presStyleCnt="0"/>
      <dgm:spPr/>
    </dgm:pt>
    <dgm:pt modelId="{0EF5039B-D3DF-4696-AFBD-0F8561716920}" type="pres">
      <dgm:prSet presAssocID="{2A3C5150-DE4A-494A-B8DD-376CCFF6B81A}" presName="child1" presStyleLbl="bgAcc1" presStyleIdx="0" presStyleCnt="4"/>
      <dgm:spPr/>
      <dgm:t>
        <a:bodyPr/>
        <a:lstStyle/>
        <a:p>
          <a:endParaRPr lang="zh-TW" altLang="en-US"/>
        </a:p>
      </dgm:t>
    </dgm:pt>
    <dgm:pt modelId="{9DBF83D9-6EC3-4185-97FC-CDC966232D9F}" type="pres">
      <dgm:prSet presAssocID="{2A3C5150-DE4A-494A-B8DD-376CCFF6B81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1EE4BC2-5C16-4B6E-BCDD-2FF5162F5808}" type="pres">
      <dgm:prSet presAssocID="{2A3C5150-DE4A-494A-B8DD-376CCFF6B81A}" presName="child2group" presStyleCnt="0"/>
      <dgm:spPr/>
    </dgm:pt>
    <dgm:pt modelId="{4AE7FCE0-A132-4A87-827E-4C55BF0F5CFE}" type="pres">
      <dgm:prSet presAssocID="{2A3C5150-DE4A-494A-B8DD-376CCFF6B81A}" presName="child2" presStyleLbl="bgAcc1" presStyleIdx="1" presStyleCnt="4"/>
      <dgm:spPr/>
      <dgm:t>
        <a:bodyPr/>
        <a:lstStyle/>
        <a:p>
          <a:endParaRPr lang="zh-TW" altLang="en-US"/>
        </a:p>
      </dgm:t>
    </dgm:pt>
    <dgm:pt modelId="{94C24F5E-65B2-429A-8A6D-6BCE5249349B}" type="pres">
      <dgm:prSet presAssocID="{2A3C5150-DE4A-494A-B8DD-376CCFF6B81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67593D-7DAF-4C95-AD8F-EDBE95A0495C}" type="pres">
      <dgm:prSet presAssocID="{2A3C5150-DE4A-494A-B8DD-376CCFF6B81A}" presName="child3group" presStyleCnt="0"/>
      <dgm:spPr/>
    </dgm:pt>
    <dgm:pt modelId="{624BD0D5-0A09-49F1-B18E-2689E35CA066}" type="pres">
      <dgm:prSet presAssocID="{2A3C5150-DE4A-494A-B8DD-376CCFF6B81A}" presName="child3" presStyleLbl="bgAcc1" presStyleIdx="2" presStyleCnt="4" custLinFactNeighborX="4879" custLinFactNeighborY="3169"/>
      <dgm:spPr/>
      <dgm:t>
        <a:bodyPr/>
        <a:lstStyle/>
        <a:p>
          <a:endParaRPr lang="zh-TW" altLang="en-US"/>
        </a:p>
      </dgm:t>
    </dgm:pt>
    <dgm:pt modelId="{6FB2500E-CF36-4C85-ABD4-FA0C76833EE4}" type="pres">
      <dgm:prSet presAssocID="{2A3C5150-DE4A-494A-B8DD-376CCFF6B81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8A8584-F4F2-4415-89E6-162C5BADFF22}" type="pres">
      <dgm:prSet presAssocID="{2A3C5150-DE4A-494A-B8DD-376CCFF6B81A}" presName="child4group" presStyleCnt="0"/>
      <dgm:spPr/>
    </dgm:pt>
    <dgm:pt modelId="{0A61B83E-F218-44D3-B500-9C516D5CA365}" type="pres">
      <dgm:prSet presAssocID="{2A3C5150-DE4A-494A-B8DD-376CCFF6B81A}" presName="child4" presStyleLbl="bgAcc1" presStyleIdx="3" presStyleCnt="4"/>
      <dgm:spPr/>
      <dgm:t>
        <a:bodyPr/>
        <a:lstStyle/>
        <a:p>
          <a:endParaRPr lang="zh-TW" altLang="en-US"/>
        </a:p>
      </dgm:t>
    </dgm:pt>
    <dgm:pt modelId="{9D5961E6-96F5-47D0-A4E1-36204A694891}" type="pres">
      <dgm:prSet presAssocID="{2A3C5150-DE4A-494A-B8DD-376CCFF6B81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35C7643-0375-4A55-B87C-5E16C95F9965}" type="pres">
      <dgm:prSet presAssocID="{2A3C5150-DE4A-494A-B8DD-376CCFF6B81A}" presName="childPlaceholder" presStyleCnt="0"/>
      <dgm:spPr/>
    </dgm:pt>
    <dgm:pt modelId="{C8925205-398E-42D9-859F-68EC19DB630A}" type="pres">
      <dgm:prSet presAssocID="{2A3C5150-DE4A-494A-B8DD-376CCFF6B81A}" presName="circle" presStyleCnt="0"/>
      <dgm:spPr/>
    </dgm:pt>
    <dgm:pt modelId="{1BE90DEF-D42E-4C06-9A7B-25852C72F6DE}" type="pres">
      <dgm:prSet presAssocID="{2A3C5150-DE4A-494A-B8DD-376CCFF6B81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F8DDE4B-2C2E-46CD-A596-DAEBC5968582}" type="pres">
      <dgm:prSet presAssocID="{2A3C5150-DE4A-494A-B8DD-376CCFF6B81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BEC2D7-F090-4916-AFAB-33DA2650E60E}" type="pres">
      <dgm:prSet presAssocID="{2A3C5150-DE4A-494A-B8DD-376CCFF6B81A}" presName="quadrant3" presStyleLbl="node1" presStyleIdx="2" presStyleCnt="4" custLinFactNeighborX="1007" custLinFactNeighborY="-10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EA6A042-B398-4718-BDEB-A4C7E332B76E}" type="pres">
      <dgm:prSet presAssocID="{2A3C5150-DE4A-494A-B8DD-376CCFF6B81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9C0CA30-0C56-45CC-93C3-CA40BEDB4FA5}" type="pres">
      <dgm:prSet presAssocID="{2A3C5150-DE4A-494A-B8DD-376CCFF6B81A}" presName="quadrantPlaceholder" presStyleCnt="0"/>
      <dgm:spPr/>
    </dgm:pt>
    <dgm:pt modelId="{11F3E44B-7F5B-4D15-B106-61F1E551DF9B}" type="pres">
      <dgm:prSet presAssocID="{2A3C5150-DE4A-494A-B8DD-376CCFF6B81A}" presName="center1" presStyleLbl="fgShp" presStyleIdx="0" presStyleCnt="2"/>
      <dgm:spPr/>
    </dgm:pt>
    <dgm:pt modelId="{B27A7990-DB03-449F-8D84-A7921FF35F09}" type="pres">
      <dgm:prSet presAssocID="{2A3C5150-DE4A-494A-B8DD-376CCFF6B81A}" presName="center2" presStyleLbl="fgShp" presStyleIdx="1" presStyleCnt="2"/>
      <dgm:spPr/>
    </dgm:pt>
  </dgm:ptLst>
  <dgm:cxnLst>
    <dgm:cxn modelId="{432F2560-E19C-4C80-AC26-9D4EC39D1ADC}" type="presOf" srcId="{A1208059-2014-47EA-8DF4-493EC51BBC0F}" destId="{1BE90DEF-D42E-4C06-9A7B-25852C72F6DE}" srcOrd="0" destOrd="0" presId="urn:microsoft.com/office/officeart/2005/8/layout/cycle4"/>
    <dgm:cxn modelId="{3F0AC5A8-B6AE-4CC8-A40F-6D1BCD826260}" type="presOf" srcId="{7FC04171-BABC-4A78-AD3E-CE5952CCEB66}" destId="{9D5961E6-96F5-47D0-A4E1-36204A694891}" srcOrd="1" destOrd="0" presId="urn:microsoft.com/office/officeart/2005/8/layout/cycle4"/>
    <dgm:cxn modelId="{1B1BA09D-807F-483C-BD9D-68CAEFD77F4A}" type="presOf" srcId="{2A3C5150-DE4A-494A-B8DD-376CCFF6B81A}" destId="{16FA363E-C6CF-46B2-992E-5D3C0D459FA0}" srcOrd="0" destOrd="0" presId="urn:microsoft.com/office/officeart/2005/8/layout/cycle4"/>
    <dgm:cxn modelId="{4F998B77-7143-4F65-9BEA-A3D601312FEC}" type="presOf" srcId="{8DC314CA-57EF-4347-A7E5-F771A882C168}" destId="{4AE7FCE0-A132-4A87-827E-4C55BF0F5CFE}" srcOrd="0" destOrd="1" presId="urn:microsoft.com/office/officeart/2005/8/layout/cycle4"/>
    <dgm:cxn modelId="{2A4796EF-B176-489E-8706-EACF607704CE}" type="presOf" srcId="{7FC04171-BABC-4A78-AD3E-CE5952CCEB66}" destId="{0A61B83E-F218-44D3-B500-9C516D5CA365}" srcOrd="0" destOrd="0" presId="urn:microsoft.com/office/officeart/2005/8/layout/cycle4"/>
    <dgm:cxn modelId="{16F6D584-9DF7-43D3-9A38-62B6C2806388}" type="presOf" srcId="{E75309AA-CD99-44C5-8AD4-F4EF211D6EB9}" destId="{0EF5039B-D3DF-4696-AFBD-0F8561716920}" srcOrd="0" destOrd="0" presId="urn:microsoft.com/office/officeart/2005/8/layout/cycle4"/>
    <dgm:cxn modelId="{BF6DF4AF-5CA0-427D-B154-E3170F3ECBBB}" srcId="{2A3C5150-DE4A-494A-B8DD-376CCFF6B81A}" destId="{7C5C3D82-D875-4976-B1A2-488D94F76E23}" srcOrd="3" destOrd="0" parTransId="{68B6D92D-AE8C-49E6-9AB3-49EBF5302B48}" sibTransId="{1BCBDFD3-7A4A-4302-89B9-9E029C5CF0D8}"/>
    <dgm:cxn modelId="{7BDDD27D-7B67-4BA8-ABEB-3C9418141F12}" srcId="{F2A1ABEA-4967-4E19-8919-A07A39A02D95}" destId="{FAB07904-2190-49B9-8DBF-F0FA7139F7F8}" srcOrd="3" destOrd="0" parTransId="{30D42BC4-E39A-4A02-9521-11F0E8716D23}" sibTransId="{810D9C43-A4D0-4A7D-BAA2-673BB8CABBE4}"/>
    <dgm:cxn modelId="{21C41744-3BE2-4804-845A-34995B25F066}" srcId="{C537AD73-DE62-45B8-A9D8-8C34E006BE04}" destId="{8C3BB928-90A8-446F-9F5B-BAB95164D404}" srcOrd="0" destOrd="0" parTransId="{CFF53FB6-62DE-4EBD-A30E-0E893A62DEC3}" sibTransId="{A41CBECB-64DF-4C3C-AB99-3FFBF134D8FD}"/>
    <dgm:cxn modelId="{CD4F4DEE-7B67-4ED6-AC84-FDF62AEC0CE9}" srcId="{A1208059-2014-47EA-8DF4-493EC51BBC0F}" destId="{95C19A58-B331-4D30-94D5-57DB5C41C04C}" srcOrd="1" destOrd="0" parTransId="{B11DD703-71B7-456D-95B9-DBD0B3A6672B}" sibTransId="{AF5B88E1-7431-4A3A-8ED7-64144C2AE4F9}"/>
    <dgm:cxn modelId="{4D70D13E-AA98-4B60-8BAF-1E05528FA931}" type="presOf" srcId="{8C3BB928-90A8-446F-9F5B-BAB95164D404}" destId="{4AE7FCE0-A132-4A87-827E-4C55BF0F5CFE}" srcOrd="0" destOrd="0" presId="urn:microsoft.com/office/officeart/2005/8/layout/cycle4"/>
    <dgm:cxn modelId="{896596E4-38E4-466E-8D7C-B9DEF15BCC16}" type="presOf" srcId="{FAB07904-2190-49B9-8DBF-F0FA7139F7F8}" destId="{624BD0D5-0A09-49F1-B18E-2689E35CA066}" srcOrd="0" destOrd="3" presId="urn:microsoft.com/office/officeart/2005/8/layout/cycle4"/>
    <dgm:cxn modelId="{C3437BEF-1853-43FB-8EE1-CB892F3EB696}" type="presOf" srcId="{F2A1ABEA-4967-4E19-8919-A07A39A02D95}" destId="{B4BEC2D7-F090-4916-AFAB-33DA2650E60E}" srcOrd="0" destOrd="0" presId="urn:microsoft.com/office/officeart/2005/8/layout/cycle4"/>
    <dgm:cxn modelId="{40426989-A062-4F3A-85A2-04EDC9829EE4}" srcId="{7C5C3D82-D875-4976-B1A2-488D94F76E23}" destId="{7FC04171-BABC-4A78-AD3E-CE5952CCEB66}" srcOrd="0" destOrd="0" parTransId="{A8DE10C7-EC50-45AB-ABFD-E82A9395E9F4}" sibTransId="{51B31CD0-52C2-40A9-8A7C-0BD895C1DD5B}"/>
    <dgm:cxn modelId="{FF196285-165A-43DC-AD72-06758F301E25}" type="presOf" srcId="{9ABC5F32-EED5-4E7B-9188-BCEF0ED15B6E}" destId="{624BD0D5-0A09-49F1-B18E-2689E35CA066}" srcOrd="0" destOrd="1" presId="urn:microsoft.com/office/officeart/2005/8/layout/cycle4"/>
    <dgm:cxn modelId="{4A876023-6C72-4B69-828E-CEB470114C96}" type="presOf" srcId="{B5B87824-99F8-438F-B6DA-200857A123D7}" destId="{6FB2500E-CF36-4C85-ABD4-FA0C76833EE4}" srcOrd="1" destOrd="2" presId="urn:microsoft.com/office/officeart/2005/8/layout/cycle4"/>
    <dgm:cxn modelId="{8CDCE314-89C3-4306-96DC-4DBA2C0EE6A8}" srcId="{F2A1ABEA-4967-4E19-8919-A07A39A02D95}" destId="{B5B87824-99F8-438F-B6DA-200857A123D7}" srcOrd="2" destOrd="0" parTransId="{84F1522D-67D8-48FB-B789-E0F123DECB7A}" sibTransId="{D2E6492A-A5CC-4857-A798-066ACA8D70E3}"/>
    <dgm:cxn modelId="{6E0EAC2B-103C-48B3-BD35-51257890F11A}" type="presOf" srcId="{B5B87824-99F8-438F-B6DA-200857A123D7}" destId="{624BD0D5-0A09-49F1-B18E-2689E35CA066}" srcOrd="0" destOrd="2" presId="urn:microsoft.com/office/officeart/2005/8/layout/cycle4"/>
    <dgm:cxn modelId="{B127866A-4341-4E78-958A-D6EEB36FFA58}" srcId="{A1208059-2014-47EA-8DF4-493EC51BBC0F}" destId="{E75309AA-CD99-44C5-8AD4-F4EF211D6EB9}" srcOrd="0" destOrd="0" parTransId="{2F75CB17-0C8C-48BE-AC40-8E95BA211D20}" sibTransId="{323C0B30-4DE0-440C-BA05-9986A142AEBE}"/>
    <dgm:cxn modelId="{BEE2220E-0C0F-455C-A85A-D47676305E6D}" type="presOf" srcId="{FAB07904-2190-49B9-8DBF-F0FA7139F7F8}" destId="{6FB2500E-CF36-4C85-ABD4-FA0C76833EE4}" srcOrd="1" destOrd="3" presId="urn:microsoft.com/office/officeart/2005/8/layout/cycle4"/>
    <dgm:cxn modelId="{93074B74-BE62-4B0E-80A5-6DE95813E1B6}" srcId="{F2A1ABEA-4967-4E19-8919-A07A39A02D95}" destId="{0F5E5024-0799-4A84-8AC9-DE7F2C1E1222}" srcOrd="0" destOrd="0" parTransId="{1B781C0E-57E4-42BF-9ABE-1FC1EDCEC4E8}" sibTransId="{53DA62B8-0FAE-487D-8DFC-00F0CE734874}"/>
    <dgm:cxn modelId="{752E7406-B99D-44A1-ACC9-2C40FD426B9A}" type="presOf" srcId="{0F5E5024-0799-4A84-8AC9-DE7F2C1E1222}" destId="{6FB2500E-CF36-4C85-ABD4-FA0C76833EE4}" srcOrd="1" destOrd="0" presId="urn:microsoft.com/office/officeart/2005/8/layout/cycle4"/>
    <dgm:cxn modelId="{9EF9582B-53EF-4930-9242-2D76C3BA18BD}" type="presOf" srcId="{7C5C3D82-D875-4976-B1A2-488D94F76E23}" destId="{5EA6A042-B398-4718-BDEB-A4C7E332B76E}" srcOrd="0" destOrd="0" presId="urn:microsoft.com/office/officeart/2005/8/layout/cycle4"/>
    <dgm:cxn modelId="{E2FB9315-784A-44A5-85DB-3865F7E12843}" type="presOf" srcId="{0F5E5024-0799-4A84-8AC9-DE7F2C1E1222}" destId="{624BD0D5-0A09-49F1-B18E-2689E35CA066}" srcOrd="0" destOrd="0" presId="urn:microsoft.com/office/officeart/2005/8/layout/cycle4"/>
    <dgm:cxn modelId="{FA5EFD25-AD40-49C7-96B4-98142FF1FBD0}" srcId="{F2A1ABEA-4967-4E19-8919-A07A39A02D95}" destId="{9ABC5F32-EED5-4E7B-9188-BCEF0ED15B6E}" srcOrd="1" destOrd="0" parTransId="{1F6F839F-FFA2-452C-B13D-971097E68D87}" sibTransId="{197630AC-F512-4BDF-91F2-07F698070F44}"/>
    <dgm:cxn modelId="{91B6EC43-18FE-4667-A609-DA37E69848B9}" type="presOf" srcId="{95C19A58-B331-4D30-94D5-57DB5C41C04C}" destId="{9DBF83D9-6EC3-4185-97FC-CDC966232D9F}" srcOrd="1" destOrd="1" presId="urn:microsoft.com/office/officeart/2005/8/layout/cycle4"/>
    <dgm:cxn modelId="{25F9D41B-2047-4B71-B6EA-5AF0FE5D6194}" srcId="{2A3C5150-DE4A-494A-B8DD-376CCFF6B81A}" destId="{A1208059-2014-47EA-8DF4-493EC51BBC0F}" srcOrd="0" destOrd="0" parTransId="{1BF25CB1-C8DC-47B6-A5F6-19E3E71798A8}" sibTransId="{B3A33B4E-DAAE-4846-BBD5-D52C451272C2}"/>
    <dgm:cxn modelId="{69F0EF52-D37A-47A1-974F-C13AFEE6B162}" type="presOf" srcId="{95C19A58-B331-4D30-94D5-57DB5C41C04C}" destId="{0EF5039B-D3DF-4696-AFBD-0F8561716920}" srcOrd="0" destOrd="1" presId="urn:microsoft.com/office/officeart/2005/8/layout/cycle4"/>
    <dgm:cxn modelId="{68AD0AF7-0934-4139-A8A4-E73AB5BF828A}" srcId="{2A3C5150-DE4A-494A-B8DD-376CCFF6B81A}" destId="{C537AD73-DE62-45B8-A9D8-8C34E006BE04}" srcOrd="1" destOrd="0" parTransId="{1858C96C-5AC4-4231-A97A-86469793659E}" sibTransId="{BF4F8303-78AF-4AEA-8C08-A01CE379865F}"/>
    <dgm:cxn modelId="{F33681A2-A263-4930-AB48-DC105E9D9CC5}" type="presOf" srcId="{8C3BB928-90A8-446F-9F5B-BAB95164D404}" destId="{94C24F5E-65B2-429A-8A6D-6BCE5249349B}" srcOrd="1" destOrd="0" presId="urn:microsoft.com/office/officeart/2005/8/layout/cycle4"/>
    <dgm:cxn modelId="{C5169F4C-8D5E-4E52-9001-D40FAB02ED20}" srcId="{2A3C5150-DE4A-494A-B8DD-376CCFF6B81A}" destId="{F2A1ABEA-4967-4E19-8919-A07A39A02D95}" srcOrd="2" destOrd="0" parTransId="{566A0229-D1D9-43F7-BED5-262663EB465D}" sibTransId="{3BCE8F8C-5E5B-40DE-81ED-79C625BDB905}"/>
    <dgm:cxn modelId="{CEA9CAC5-E156-402E-903E-DA6AEA1CA9F7}" type="presOf" srcId="{E75309AA-CD99-44C5-8AD4-F4EF211D6EB9}" destId="{9DBF83D9-6EC3-4185-97FC-CDC966232D9F}" srcOrd="1" destOrd="0" presId="urn:microsoft.com/office/officeart/2005/8/layout/cycle4"/>
    <dgm:cxn modelId="{540F6E3A-AE3F-4404-BA70-F30706585894}" type="presOf" srcId="{8DC314CA-57EF-4347-A7E5-F771A882C168}" destId="{94C24F5E-65B2-429A-8A6D-6BCE5249349B}" srcOrd="1" destOrd="1" presId="urn:microsoft.com/office/officeart/2005/8/layout/cycle4"/>
    <dgm:cxn modelId="{FE1FDA3F-4401-4CE8-8F58-CE10B296F170}" type="presOf" srcId="{9ABC5F32-EED5-4E7B-9188-BCEF0ED15B6E}" destId="{6FB2500E-CF36-4C85-ABD4-FA0C76833EE4}" srcOrd="1" destOrd="1" presId="urn:microsoft.com/office/officeart/2005/8/layout/cycle4"/>
    <dgm:cxn modelId="{5222846B-1D21-4FBC-A380-0E66157DDF1D}" srcId="{C537AD73-DE62-45B8-A9D8-8C34E006BE04}" destId="{8DC314CA-57EF-4347-A7E5-F771A882C168}" srcOrd="1" destOrd="0" parTransId="{73419054-C508-4D18-A8D7-EB04C7621350}" sibTransId="{04116B39-56DE-4151-9615-D24A697544C4}"/>
    <dgm:cxn modelId="{2F3760E2-FA97-44D9-A085-6BA6306F8F3C}" type="presOf" srcId="{C537AD73-DE62-45B8-A9D8-8C34E006BE04}" destId="{EF8DDE4B-2C2E-46CD-A596-DAEBC5968582}" srcOrd="0" destOrd="0" presId="urn:microsoft.com/office/officeart/2005/8/layout/cycle4"/>
    <dgm:cxn modelId="{64826B98-4E09-48E9-A5A5-AF71AF74D856}" type="presParOf" srcId="{16FA363E-C6CF-46B2-992E-5D3C0D459FA0}" destId="{7944C02A-1874-43E9-885B-9CA316783609}" srcOrd="0" destOrd="0" presId="urn:microsoft.com/office/officeart/2005/8/layout/cycle4"/>
    <dgm:cxn modelId="{A907A570-D034-4058-ABC0-DA42C996AD79}" type="presParOf" srcId="{7944C02A-1874-43E9-885B-9CA316783609}" destId="{2A43652E-4036-4BAB-A2B5-22557E53E902}" srcOrd="0" destOrd="0" presId="urn:microsoft.com/office/officeart/2005/8/layout/cycle4"/>
    <dgm:cxn modelId="{77D0DF76-F9C6-41D0-A7DA-06B963AA7380}" type="presParOf" srcId="{2A43652E-4036-4BAB-A2B5-22557E53E902}" destId="{0EF5039B-D3DF-4696-AFBD-0F8561716920}" srcOrd="0" destOrd="0" presId="urn:microsoft.com/office/officeart/2005/8/layout/cycle4"/>
    <dgm:cxn modelId="{AC5D2505-A454-48A9-91DC-7E9DFB893E38}" type="presParOf" srcId="{2A43652E-4036-4BAB-A2B5-22557E53E902}" destId="{9DBF83D9-6EC3-4185-97FC-CDC966232D9F}" srcOrd="1" destOrd="0" presId="urn:microsoft.com/office/officeart/2005/8/layout/cycle4"/>
    <dgm:cxn modelId="{0A0F44CF-D376-48FF-8531-4D212E29D25F}" type="presParOf" srcId="{7944C02A-1874-43E9-885B-9CA316783609}" destId="{41EE4BC2-5C16-4B6E-BCDD-2FF5162F5808}" srcOrd="1" destOrd="0" presId="urn:microsoft.com/office/officeart/2005/8/layout/cycle4"/>
    <dgm:cxn modelId="{64594A19-7EC7-4A64-ABC5-7F2F01268F1F}" type="presParOf" srcId="{41EE4BC2-5C16-4B6E-BCDD-2FF5162F5808}" destId="{4AE7FCE0-A132-4A87-827E-4C55BF0F5CFE}" srcOrd="0" destOrd="0" presId="urn:microsoft.com/office/officeart/2005/8/layout/cycle4"/>
    <dgm:cxn modelId="{2526B1CF-05A2-4F21-8DDD-67E468487FF8}" type="presParOf" srcId="{41EE4BC2-5C16-4B6E-BCDD-2FF5162F5808}" destId="{94C24F5E-65B2-429A-8A6D-6BCE5249349B}" srcOrd="1" destOrd="0" presId="urn:microsoft.com/office/officeart/2005/8/layout/cycle4"/>
    <dgm:cxn modelId="{25044288-A73F-4E31-9D39-EE8E401B127F}" type="presParOf" srcId="{7944C02A-1874-43E9-885B-9CA316783609}" destId="{A767593D-7DAF-4C95-AD8F-EDBE95A0495C}" srcOrd="2" destOrd="0" presId="urn:microsoft.com/office/officeart/2005/8/layout/cycle4"/>
    <dgm:cxn modelId="{92AB5D99-5E4F-46F6-906B-3D6FDC2096FE}" type="presParOf" srcId="{A767593D-7DAF-4C95-AD8F-EDBE95A0495C}" destId="{624BD0D5-0A09-49F1-B18E-2689E35CA066}" srcOrd="0" destOrd="0" presId="urn:microsoft.com/office/officeart/2005/8/layout/cycle4"/>
    <dgm:cxn modelId="{41A9F095-D5E0-41BF-8B22-85B41446320E}" type="presParOf" srcId="{A767593D-7DAF-4C95-AD8F-EDBE95A0495C}" destId="{6FB2500E-CF36-4C85-ABD4-FA0C76833EE4}" srcOrd="1" destOrd="0" presId="urn:microsoft.com/office/officeart/2005/8/layout/cycle4"/>
    <dgm:cxn modelId="{A25A6819-7A8E-4DC4-8611-54090892BCF4}" type="presParOf" srcId="{7944C02A-1874-43E9-885B-9CA316783609}" destId="{EA8A8584-F4F2-4415-89E6-162C5BADFF22}" srcOrd="3" destOrd="0" presId="urn:microsoft.com/office/officeart/2005/8/layout/cycle4"/>
    <dgm:cxn modelId="{9FB70610-34CD-4DB3-A454-80F53AEE6DF8}" type="presParOf" srcId="{EA8A8584-F4F2-4415-89E6-162C5BADFF22}" destId="{0A61B83E-F218-44D3-B500-9C516D5CA365}" srcOrd="0" destOrd="0" presId="urn:microsoft.com/office/officeart/2005/8/layout/cycle4"/>
    <dgm:cxn modelId="{3D3CFDB9-8FC9-45C4-B0F3-8F1C19697B5D}" type="presParOf" srcId="{EA8A8584-F4F2-4415-89E6-162C5BADFF22}" destId="{9D5961E6-96F5-47D0-A4E1-36204A694891}" srcOrd="1" destOrd="0" presId="urn:microsoft.com/office/officeart/2005/8/layout/cycle4"/>
    <dgm:cxn modelId="{2104697B-A02E-4EFE-BFD4-AB03A9D3D196}" type="presParOf" srcId="{7944C02A-1874-43E9-885B-9CA316783609}" destId="{235C7643-0375-4A55-B87C-5E16C95F9965}" srcOrd="4" destOrd="0" presId="urn:microsoft.com/office/officeart/2005/8/layout/cycle4"/>
    <dgm:cxn modelId="{945317E3-FB28-4465-8E24-01409DF3AAB8}" type="presParOf" srcId="{16FA363E-C6CF-46B2-992E-5D3C0D459FA0}" destId="{C8925205-398E-42D9-859F-68EC19DB630A}" srcOrd="1" destOrd="0" presId="urn:microsoft.com/office/officeart/2005/8/layout/cycle4"/>
    <dgm:cxn modelId="{C629F256-BCC7-4E81-A23F-5A89E64B6285}" type="presParOf" srcId="{C8925205-398E-42D9-859F-68EC19DB630A}" destId="{1BE90DEF-D42E-4C06-9A7B-25852C72F6DE}" srcOrd="0" destOrd="0" presId="urn:microsoft.com/office/officeart/2005/8/layout/cycle4"/>
    <dgm:cxn modelId="{F513F366-F875-408F-BD21-593B3CF21C92}" type="presParOf" srcId="{C8925205-398E-42D9-859F-68EC19DB630A}" destId="{EF8DDE4B-2C2E-46CD-A596-DAEBC5968582}" srcOrd="1" destOrd="0" presId="urn:microsoft.com/office/officeart/2005/8/layout/cycle4"/>
    <dgm:cxn modelId="{22A78F60-46EA-4439-98C4-0140259E824A}" type="presParOf" srcId="{C8925205-398E-42D9-859F-68EC19DB630A}" destId="{B4BEC2D7-F090-4916-AFAB-33DA2650E60E}" srcOrd="2" destOrd="0" presId="urn:microsoft.com/office/officeart/2005/8/layout/cycle4"/>
    <dgm:cxn modelId="{8D1B4D08-79EF-401E-B7AE-42247502EC35}" type="presParOf" srcId="{C8925205-398E-42D9-859F-68EC19DB630A}" destId="{5EA6A042-B398-4718-BDEB-A4C7E332B76E}" srcOrd="3" destOrd="0" presId="urn:microsoft.com/office/officeart/2005/8/layout/cycle4"/>
    <dgm:cxn modelId="{9D425FC0-5064-4F35-BC10-60AD02929027}" type="presParOf" srcId="{C8925205-398E-42D9-859F-68EC19DB630A}" destId="{89C0CA30-0C56-45CC-93C3-CA40BEDB4FA5}" srcOrd="4" destOrd="0" presId="urn:microsoft.com/office/officeart/2005/8/layout/cycle4"/>
    <dgm:cxn modelId="{209740F1-9107-48B8-83CF-1E20E40EA646}" type="presParOf" srcId="{16FA363E-C6CF-46B2-992E-5D3C0D459FA0}" destId="{11F3E44B-7F5B-4D15-B106-61F1E551DF9B}" srcOrd="2" destOrd="0" presId="urn:microsoft.com/office/officeart/2005/8/layout/cycle4"/>
    <dgm:cxn modelId="{7F048946-F138-4F15-8183-B45772EB8213}" type="presParOf" srcId="{16FA363E-C6CF-46B2-992E-5D3C0D459FA0}" destId="{B27A7990-DB03-449F-8D84-A7921FF35F0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0AEEAA-04C3-4D7E-98F9-D9B2F78798A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E8E1345-22A3-4239-B43E-AF9934348471}">
      <dgm:prSet phldrT="[文字]" custT="1"/>
      <dgm:spPr/>
      <dgm:t>
        <a:bodyPr/>
        <a:lstStyle/>
        <a:p>
          <a:pPr algn="ctr"/>
          <a:r>
            <a:rPr lang="zh-TW" altLang="en-US" sz="2400" dirty="0" smtClean="0">
              <a:solidFill>
                <a:schemeClr val="bg1">
                  <a:lumMod val="95000"/>
                </a:schemeClr>
              </a:solidFill>
              <a:latin typeface="+mj-ea"/>
              <a:ea typeface="+mj-ea"/>
            </a:rPr>
            <a:t>優    勢</a:t>
          </a:r>
          <a:endParaRPr lang="zh-TW" altLang="en-US" sz="2400" dirty="0">
            <a:solidFill>
              <a:schemeClr val="bg1">
                <a:lumMod val="95000"/>
              </a:schemeClr>
            </a:solidFill>
            <a:latin typeface="+mj-ea"/>
            <a:ea typeface="+mj-ea"/>
          </a:endParaRPr>
        </a:p>
      </dgm:t>
    </dgm:pt>
    <dgm:pt modelId="{2D9BD978-3419-453B-B862-2A84EC8781FB}" type="parTrans" cxnId="{F0348939-4AE6-4146-8410-749CBBF77BD4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996EC36C-F4FA-481F-B70C-A9ADBF2A646C}" type="sibTrans" cxnId="{F0348939-4AE6-4146-8410-749CBBF77BD4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DDBF29EF-CD7A-4BA9-A3E2-1D84F3AFAC87}">
      <dgm:prSet phldrT="[文字]" custT="1"/>
      <dgm:spPr/>
      <dgm:t>
        <a:bodyPr/>
        <a:lstStyle/>
        <a:p>
          <a:r>
            <a:rPr lang="zh-TW" altLang="en-US" sz="2400" dirty="0" smtClean="0">
              <a:solidFill>
                <a:schemeClr val="bg1">
                  <a:lumMod val="95000"/>
                </a:schemeClr>
              </a:solidFill>
              <a:latin typeface="+mj-ea"/>
              <a:ea typeface="+mj-ea"/>
            </a:rPr>
            <a:t>機    會</a:t>
          </a:r>
          <a:endParaRPr lang="zh-TW" altLang="en-US" sz="2400" dirty="0">
            <a:solidFill>
              <a:schemeClr val="bg1">
                <a:lumMod val="95000"/>
              </a:schemeClr>
            </a:solidFill>
            <a:latin typeface="+mj-ea"/>
            <a:ea typeface="+mj-ea"/>
          </a:endParaRPr>
        </a:p>
      </dgm:t>
    </dgm:pt>
    <dgm:pt modelId="{AA211C30-A5FC-4E1E-BBC8-87B18EB52AD0}" type="parTrans" cxnId="{804C0F96-7BFE-485A-9BD7-2ABD0154072F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D2B61E91-6E76-4426-8FDF-A419128C0794}" type="sibTrans" cxnId="{804C0F96-7BFE-485A-9BD7-2ABD0154072F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F8D61C01-2447-4EA9-A438-824B986292D0}">
      <dgm:prSet phldrT="[文字]" custT="1"/>
      <dgm:spPr/>
      <dgm:t>
        <a:bodyPr/>
        <a:lstStyle/>
        <a:p>
          <a:r>
            <a:rPr lang="zh-TW" altLang="zh-TW" sz="2000" dirty="0" smtClean="0">
              <a:latin typeface="+mj-ea"/>
              <a:ea typeface="+mj-ea"/>
            </a:rPr>
            <a:t>在市區或校區增加</a:t>
          </a:r>
          <a:r>
            <a:rPr lang="zh-TW" altLang="en-US" sz="2000" dirty="0" smtClean="0">
              <a:latin typeface="+mj-ea"/>
              <a:ea typeface="+mj-ea"/>
            </a:rPr>
            <a:t>分店</a:t>
          </a:r>
          <a:endParaRPr lang="zh-TW" altLang="en-US" sz="2000" dirty="0">
            <a:solidFill>
              <a:schemeClr val="tx1"/>
            </a:solidFill>
            <a:latin typeface="+mj-ea"/>
            <a:ea typeface="+mj-ea"/>
          </a:endParaRPr>
        </a:p>
      </dgm:t>
    </dgm:pt>
    <dgm:pt modelId="{A047B601-07A7-4723-8C5C-9DBC42CDD30D}" type="parTrans" cxnId="{87279646-C6AB-42F9-92B9-F84EA0A79E28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88CE3DB7-E717-423A-96EE-85F6595D82C1}" type="sibTrans" cxnId="{87279646-C6AB-42F9-92B9-F84EA0A79E28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2209E4D3-1505-47BB-A53D-7F4F96B86BAC}">
      <dgm:prSet phldrT="[文字]" custT="1"/>
      <dgm:spPr/>
      <dgm:t>
        <a:bodyPr/>
        <a:lstStyle/>
        <a:p>
          <a:r>
            <a:rPr lang="zh-TW" altLang="en-US" sz="2000" b="0" dirty="0" smtClean="0">
              <a:solidFill>
                <a:schemeClr val="bg1"/>
              </a:solidFill>
              <a:latin typeface="+mj-ea"/>
              <a:ea typeface="+mj-ea"/>
            </a:rPr>
            <a:t>產品創新</a:t>
          </a:r>
          <a:endParaRPr lang="zh-TW" altLang="en-US" sz="2000" b="0" dirty="0">
            <a:solidFill>
              <a:schemeClr val="bg1"/>
            </a:solidFill>
            <a:latin typeface="+mj-ea"/>
            <a:ea typeface="+mj-ea"/>
          </a:endParaRPr>
        </a:p>
      </dgm:t>
    </dgm:pt>
    <dgm:pt modelId="{B4C3DB62-C6D0-4234-8CAF-A18173E2D41C}" type="parTrans" cxnId="{DB742F9C-900C-48E6-B132-2F3F7CAE934A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2C58E663-0DB6-4FF4-A7EF-4C215A023C2B}" type="sibTrans" cxnId="{DB742F9C-900C-48E6-B132-2F3F7CAE934A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E0DB5200-6FB6-4185-A0E0-E789054C92E4}">
      <dgm:prSet phldrT="[文字]" custT="1"/>
      <dgm:spPr/>
      <dgm:t>
        <a:bodyPr/>
        <a:lstStyle/>
        <a:p>
          <a:r>
            <a:rPr lang="zh-TW" altLang="en-US" sz="2400" dirty="0" smtClean="0">
              <a:solidFill>
                <a:schemeClr val="bg1">
                  <a:lumMod val="95000"/>
                </a:schemeClr>
              </a:solidFill>
              <a:latin typeface="+mj-ea"/>
              <a:ea typeface="+mj-ea"/>
            </a:rPr>
            <a:t>威    脅</a:t>
          </a:r>
          <a:endParaRPr lang="zh-TW" altLang="en-US" sz="2400" dirty="0">
            <a:solidFill>
              <a:schemeClr val="bg1">
                <a:lumMod val="95000"/>
              </a:schemeClr>
            </a:solidFill>
            <a:latin typeface="+mj-ea"/>
            <a:ea typeface="+mj-ea"/>
          </a:endParaRPr>
        </a:p>
      </dgm:t>
    </dgm:pt>
    <dgm:pt modelId="{0255CC4D-7FA3-460A-96EF-8AE00CC1FD5A}" type="parTrans" cxnId="{D354AFA9-C083-467C-83FB-D2974C2C2821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4F9613DF-1918-4BBF-97C9-ADD486669E1F}" type="sibTrans" cxnId="{D354AFA9-C083-467C-83FB-D2974C2C2821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95F479CB-2FE0-4134-BC4B-D1CB5499BD02}">
      <dgm:prSet phldrT="[文字]" custT="1"/>
      <dgm:spPr/>
      <dgm:t>
        <a:bodyPr/>
        <a:lstStyle/>
        <a:p>
          <a:r>
            <a:rPr lang="zh-TW" altLang="zh-TW" sz="2000" dirty="0" smtClean="0">
              <a:latin typeface="+mj-ea"/>
              <a:ea typeface="+mj-ea"/>
            </a:rPr>
            <a:t>消費者口味多變</a:t>
          </a:r>
          <a:endParaRPr lang="zh-TW" altLang="en-US" sz="2000" dirty="0">
            <a:solidFill>
              <a:schemeClr val="tx1"/>
            </a:solidFill>
            <a:latin typeface="+mj-ea"/>
            <a:ea typeface="+mj-ea"/>
          </a:endParaRPr>
        </a:p>
      </dgm:t>
    </dgm:pt>
    <dgm:pt modelId="{224569FE-B4B2-4E16-BCA1-DB533824EB8A}" type="parTrans" cxnId="{F067C02B-ED1E-4D78-87F4-823E38558737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1A4ED075-BEC3-4823-88BB-6D30B683C504}" type="sibTrans" cxnId="{F067C02B-ED1E-4D78-87F4-823E38558737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6719A3F5-6290-4918-98B0-1A32149B10B9}">
      <dgm:prSet phldrT="[文字]" custT="1"/>
      <dgm:spPr/>
      <dgm:t>
        <a:bodyPr/>
        <a:lstStyle/>
        <a:p>
          <a:r>
            <a:rPr lang="zh-TW" altLang="zh-TW" sz="2000" dirty="0" smtClean="0">
              <a:latin typeface="+mj-ea"/>
              <a:ea typeface="+mj-ea"/>
            </a:rPr>
            <a:t>肯德基炸雞桶暢銷</a:t>
          </a:r>
          <a:endParaRPr lang="zh-TW" altLang="en-US" sz="2000" dirty="0">
            <a:solidFill>
              <a:schemeClr val="tx1"/>
            </a:solidFill>
            <a:latin typeface="+mj-ea"/>
            <a:ea typeface="+mj-ea"/>
          </a:endParaRPr>
        </a:p>
      </dgm:t>
    </dgm:pt>
    <dgm:pt modelId="{F546F55D-B097-4154-8F51-3028BAB587A7}" type="parTrans" cxnId="{C2D56B81-2ED1-4DEA-9E03-8D74EFAB8732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7CE53847-4C45-4E41-B341-D4CD2431A40D}" type="sibTrans" cxnId="{C2D56B81-2ED1-4DEA-9E03-8D74EFAB8732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55CE822F-B41B-4098-A7F0-37FAEAF333CD}">
      <dgm:prSet custT="1"/>
      <dgm:spPr/>
      <dgm:t>
        <a:bodyPr/>
        <a:lstStyle/>
        <a:p>
          <a:r>
            <a:rPr lang="zh-TW" altLang="en-US" sz="2400" dirty="0" smtClean="0">
              <a:solidFill>
                <a:schemeClr val="bg1">
                  <a:lumMod val="95000"/>
                </a:schemeClr>
              </a:solidFill>
              <a:latin typeface="+mj-ea"/>
              <a:ea typeface="+mj-ea"/>
            </a:rPr>
            <a:t>劣    勢</a:t>
          </a:r>
          <a:endParaRPr lang="zh-TW" altLang="en-US" sz="2400" dirty="0">
            <a:solidFill>
              <a:schemeClr val="bg1">
                <a:lumMod val="95000"/>
              </a:schemeClr>
            </a:solidFill>
            <a:latin typeface="+mj-ea"/>
            <a:ea typeface="+mj-ea"/>
          </a:endParaRPr>
        </a:p>
      </dgm:t>
    </dgm:pt>
    <dgm:pt modelId="{7E64C91E-392D-4AB3-BC54-2CA2A5815544}" type="parTrans" cxnId="{30DED4DA-EB38-4429-87BD-2094AB90C746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D443E7B1-1F63-42AF-8F7F-5429BEA7C4C6}" type="sibTrans" cxnId="{30DED4DA-EB38-4429-87BD-2094AB90C746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BD9A171E-D9F9-4382-84D5-CB75A8B0556B}">
      <dgm:prSet phldrT="[文字]" custT="1"/>
      <dgm:spPr/>
      <dgm:t>
        <a:bodyPr/>
        <a:lstStyle/>
        <a:p>
          <a:pPr algn="just"/>
          <a:r>
            <a:rPr lang="zh-TW" altLang="zh-TW" sz="2000" dirty="0" smtClean="0">
              <a:latin typeface="+mj-ea"/>
              <a:ea typeface="+mj-ea"/>
            </a:rPr>
            <a:t>資金雄厚</a:t>
          </a:r>
          <a:endParaRPr lang="zh-TW" altLang="en-US" sz="2000" dirty="0">
            <a:solidFill>
              <a:schemeClr val="tx1"/>
            </a:solidFill>
            <a:latin typeface="+mj-ea"/>
            <a:ea typeface="+mj-ea"/>
          </a:endParaRPr>
        </a:p>
      </dgm:t>
    </dgm:pt>
    <dgm:pt modelId="{BE15878F-0B59-48FF-A0DC-8F2E206381D5}" type="parTrans" cxnId="{205912E2-3A51-4BAD-84C3-04C218CF5320}">
      <dgm:prSet/>
      <dgm:spPr/>
      <dgm:t>
        <a:bodyPr/>
        <a:lstStyle/>
        <a:p>
          <a:endParaRPr lang="zh-TW" altLang="en-US" sz="2000">
            <a:latin typeface="+mj-ea"/>
            <a:ea typeface="+mj-ea"/>
          </a:endParaRPr>
        </a:p>
      </dgm:t>
    </dgm:pt>
    <dgm:pt modelId="{BAF27D8B-2210-45FE-B5EE-CCC924E894A2}" type="sibTrans" cxnId="{205912E2-3A51-4BAD-84C3-04C218CF5320}">
      <dgm:prSet/>
      <dgm:spPr/>
      <dgm:t>
        <a:bodyPr/>
        <a:lstStyle/>
        <a:p>
          <a:endParaRPr lang="zh-TW" altLang="en-US" sz="2000">
            <a:latin typeface="+mj-ea"/>
            <a:ea typeface="+mj-ea"/>
          </a:endParaRPr>
        </a:p>
      </dgm:t>
    </dgm:pt>
    <dgm:pt modelId="{5BCED1F8-B6B9-4955-B9F8-36592AE4F1ED}">
      <dgm:prSet phldrT="[文字]" custT="1"/>
      <dgm:spPr/>
      <dgm:t>
        <a:bodyPr/>
        <a:lstStyle/>
        <a:p>
          <a:pPr algn="l"/>
          <a:r>
            <a:rPr lang="zh-TW" altLang="zh-TW" sz="2000" dirty="0" smtClean="0">
              <a:latin typeface="+mj-ea"/>
              <a:ea typeface="+mj-ea"/>
            </a:rPr>
            <a:t>分店多市佔率高</a:t>
          </a:r>
          <a:endParaRPr lang="zh-TW" altLang="en-US" sz="2000" dirty="0">
            <a:solidFill>
              <a:schemeClr val="tx1"/>
            </a:solidFill>
            <a:latin typeface="+mj-ea"/>
            <a:ea typeface="+mj-ea"/>
          </a:endParaRPr>
        </a:p>
      </dgm:t>
    </dgm:pt>
    <dgm:pt modelId="{3DB27282-8E1A-40DC-97EB-B2518BAE2CDF}" type="sibTrans" cxnId="{8936DF1D-454F-4BC2-8541-C751126DDC48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3A6737DF-55B4-46C3-950F-9A393CF0BA45}" type="parTrans" cxnId="{8936DF1D-454F-4BC2-8541-C751126DDC48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AB5FDFAB-8A01-479C-A05D-F9BF9046B573}">
      <dgm:prSet phldrT="[文字]" custT="1"/>
      <dgm:spPr/>
      <dgm:t>
        <a:bodyPr/>
        <a:lstStyle/>
        <a:p>
          <a:pPr algn="l"/>
          <a:endParaRPr lang="zh-TW" altLang="en-US" sz="2400" dirty="0">
            <a:solidFill>
              <a:schemeClr val="tx1"/>
            </a:solidFill>
            <a:latin typeface="+mj-ea"/>
            <a:ea typeface="+mj-ea"/>
          </a:endParaRPr>
        </a:p>
      </dgm:t>
    </dgm:pt>
    <dgm:pt modelId="{8EF75A3A-AE6C-430F-9EB6-8CFF330A8CDF}" type="parTrans" cxnId="{E15D9269-ECA6-47D8-97C9-02D05A3BBD83}">
      <dgm:prSet/>
      <dgm:spPr/>
      <dgm:t>
        <a:bodyPr/>
        <a:lstStyle/>
        <a:p>
          <a:endParaRPr lang="zh-TW" altLang="en-US"/>
        </a:p>
      </dgm:t>
    </dgm:pt>
    <dgm:pt modelId="{92A118B7-5D36-4EC4-8C92-DFAA2AAD0532}" type="sibTrans" cxnId="{E15D9269-ECA6-47D8-97C9-02D05A3BBD83}">
      <dgm:prSet/>
      <dgm:spPr/>
      <dgm:t>
        <a:bodyPr/>
        <a:lstStyle/>
        <a:p>
          <a:endParaRPr lang="zh-TW" altLang="en-US"/>
        </a:p>
      </dgm:t>
    </dgm:pt>
    <dgm:pt modelId="{2B58FA58-868E-4D7E-83A8-13FC7755F34D}">
      <dgm:prSet phldrT="[文字]" custT="1"/>
      <dgm:spPr/>
      <dgm:t>
        <a:bodyPr/>
        <a:lstStyle/>
        <a:p>
          <a:pPr algn="l"/>
          <a:r>
            <a:rPr lang="zh-TW" altLang="zh-TW" sz="2000" dirty="0" smtClean="0">
              <a:latin typeface="+mj-ea"/>
              <a:ea typeface="+mj-ea"/>
            </a:rPr>
            <a:t>有優秀的管理層</a:t>
          </a:r>
          <a:endParaRPr lang="zh-TW" altLang="en-US" sz="2000" dirty="0">
            <a:solidFill>
              <a:schemeClr val="tx1"/>
            </a:solidFill>
            <a:latin typeface="+mj-ea"/>
            <a:ea typeface="+mj-ea"/>
          </a:endParaRPr>
        </a:p>
      </dgm:t>
    </dgm:pt>
    <dgm:pt modelId="{1BCF5D58-63A4-4EDC-A153-F6014925CF2B}" type="parTrans" cxnId="{D2C51299-0524-45EC-ACED-15C400E56E31}">
      <dgm:prSet/>
      <dgm:spPr/>
      <dgm:t>
        <a:bodyPr/>
        <a:lstStyle/>
        <a:p>
          <a:endParaRPr lang="zh-TW" altLang="en-US"/>
        </a:p>
      </dgm:t>
    </dgm:pt>
    <dgm:pt modelId="{F1059539-151D-4AB4-BD34-07018B30B95F}" type="sibTrans" cxnId="{D2C51299-0524-45EC-ACED-15C400E56E31}">
      <dgm:prSet/>
      <dgm:spPr/>
      <dgm:t>
        <a:bodyPr/>
        <a:lstStyle/>
        <a:p>
          <a:endParaRPr lang="zh-TW" altLang="en-US"/>
        </a:p>
      </dgm:t>
    </dgm:pt>
    <dgm:pt modelId="{CEE6716B-1563-4F09-80E4-571910F62ED1}">
      <dgm:prSet custT="1"/>
      <dgm:spPr/>
      <dgm:t>
        <a:bodyPr/>
        <a:lstStyle/>
        <a:p>
          <a:pPr eaLnBrk="1" hangingPunct="0"/>
          <a:r>
            <a:rPr lang="zh-TW" altLang="zh-TW" sz="2000" dirty="0" smtClean="0">
              <a:latin typeface="+mj-ea"/>
              <a:ea typeface="+mj-ea"/>
            </a:rPr>
            <a:t>價格小高</a:t>
          </a:r>
          <a:endParaRPr lang="zh-TW" altLang="en-US" sz="2000" dirty="0">
            <a:solidFill>
              <a:schemeClr val="tx1"/>
            </a:solidFill>
            <a:latin typeface="+mj-ea"/>
            <a:ea typeface="+mj-ea"/>
          </a:endParaRPr>
        </a:p>
      </dgm:t>
    </dgm:pt>
    <dgm:pt modelId="{E2BD59E2-1DDC-4ABC-81C4-78A207773EFF}" type="sibTrans" cxnId="{0A61D61B-1CBB-4204-BC93-8AF25F8E937F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ACC5746F-8CA6-465A-B48F-67565D43F130}" type="parTrans" cxnId="{0A61D61B-1CBB-4204-BC93-8AF25F8E937F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+mj-ea"/>
            <a:ea typeface="+mj-ea"/>
          </a:endParaRPr>
        </a:p>
      </dgm:t>
    </dgm:pt>
    <dgm:pt modelId="{2427DE41-7D8E-483F-B50B-C82EB8F34C33}">
      <dgm:prSet custT="1"/>
      <dgm:spPr/>
      <dgm:t>
        <a:bodyPr/>
        <a:lstStyle/>
        <a:p>
          <a:pPr eaLnBrk="1" hangingPunct="0"/>
          <a:r>
            <a:rPr lang="zh-TW" altLang="zh-TW" sz="2000" dirty="0" smtClean="0">
              <a:latin typeface="+mj-ea"/>
              <a:ea typeface="+mj-ea"/>
            </a:rPr>
            <a:t>競爭</a:t>
          </a:r>
          <a:r>
            <a:rPr lang="zh-TW" altLang="en-US" sz="2000" dirty="0" smtClean="0">
              <a:latin typeface="+mj-ea"/>
              <a:ea typeface="+mj-ea"/>
            </a:rPr>
            <a:t>者</a:t>
          </a:r>
          <a:r>
            <a:rPr lang="zh-TW" altLang="zh-TW" sz="2000" dirty="0" smtClean="0">
              <a:latin typeface="+mj-ea"/>
              <a:ea typeface="+mj-ea"/>
            </a:rPr>
            <a:t>多顧客被分散</a:t>
          </a:r>
          <a:endParaRPr lang="zh-TW" altLang="en-US" sz="2000" dirty="0">
            <a:solidFill>
              <a:schemeClr val="tx1"/>
            </a:solidFill>
            <a:latin typeface="+mj-ea"/>
            <a:ea typeface="+mj-ea"/>
          </a:endParaRPr>
        </a:p>
      </dgm:t>
    </dgm:pt>
    <dgm:pt modelId="{0DE2FD47-6A4D-4A8F-90A7-AD455B355785}" type="parTrans" cxnId="{8388CFEB-C34A-456E-A5A1-E7A2866AE5F0}">
      <dgm:prSet/>
      <dgm:spPr/>
      <dgm:t>
        <a:bodyPr/>
        <a:lstStyle/>
        <a:p>
          <a:endParaRPr lang="zh-TW" altLang="en-US"/>
        </a:p>
      </dgm:t>
    </dgm:pt>
    <dgm:pt modelId="{F6E2A248-3160-4049-8946-6DC612C48E1D}" type="sibTrans" cxnId="{8388CFEB-C34A-456E-A5A1-E7A2866AE5F0}">
      <dgm:prSet/>
      <dgm:spPr/>
      <dgm:t>
        <a:bodyPr/>
        <a:lstStyle/>
        <a:p>
          <a:endParaRPr lang="zh-TW" altLang="en-US"/>
        </a:p>
      </dgm:t>
    </dgm:pt>
    <dgm:pt modelId="{0E0467E7-82F0-4DF1-88AD-DAFFE6B45A75}">
      <dgm:prSet custT="1"/>
      <dgm:spPr/>
      <dgm:t>
        <a:bodyPr/>
        <a:lstStyle/>
        <a:p>
          <a:pPr eaLnBrk="1" hangingPunct="0"/>
          <a:r>
            <a:rPr lang="zh-TW" altLang="zh-TW" sz="2000" dirty="0" smtClean="0">
              <a:latin typeface="+mj-ea"/>
              <a:ea typeface="+mj-ea"/>
            </a:rPr>
            <a:t>國民健康意勢漸漸抬頭</a:t>
          </a:r>
          <a:endParaRPr lang="zh-TW" altLang="en-US" sz="2000" dirty="0">
            <a:solidFill>
              <a:schemeClr val="tx1"/>
            </a:solidFill>
            <a:latin typeface="+mj-ea"/>
            <a:ea typeface="+mj-ea"/>
          </a:endParaRPr>
        </a:p>
      </dgm:t>
    </dgm:pt>
    <dgm:pt modelId="{B52FE13D-CC0E-4D7B-9830-8D95F7AE0E28}" type="parTrans" cxnId="{3AE3A6D8-C413-4CE5-927E-5A6A3B1D19DB}">
      <dgm:prSet/>
      <dgm:spPr/>
      <dgm:t>
        <a:bodyPr/>
        <a:lstStyle/>
        <a:p>
          <a:endParaRPr lang="zh-TW" altLang="en-US"/>
        </a:p>
      </dgm:t>
    </dgm:pt>
    <dgm:pt modelId="{A0CFC15D-5EC7-424D-8EBA-7C4E3F0B1255}" type="sibTrans" cxnId="{3AE3A6D8-C413-4CE5-927E-5A6A3B1D19DB}">
      <dgm:prSet/>
      <dgm:spPr/>
      <dgm:t>
        <a:bodyPr/>
        <a:lstStyle/>
        <a:p>
          <a:endParaRPr lang="zh-TW" altLang="en-US"/>
        </a:p>
      </dgm:t>
    </dgm:pt>
    <dgm:pt modelId="{C69CF7A3-E946-4F3D-8519-24548D2BA3C8}">
      <dgm:prSet phldrT="[文字]" custT="1"/>
      <dgm:spPr/>
      <dgm:t>
        <a:bodyPr/>
        <a:lstStyle/>
        <a:p>
          <a:r>
            <a:rPr lang="zh-TW" altLang="zh-TW" sz="2000" dirty="0" smtClean="0">
              <a:latin typeface="+mj-ea"/>
              <a:ea typeface="+mj-ea"/>
            </a:rPr>
            <a:t>競爭者</a:t>
          </a:r>
          <a:r>
            <a:rPr lang="zh-TW" altLang="en-US" sz="2000" dirty="0" smtClean="0">
              <a:latin typeface="+mj-ea"/>
              <a:ea typeface="+mj-ea"/>
            </a:rPr>
            <a:t>增加</a:t>
          </a:r>
          <a:endParaRPr lang="zh-TW" altLang="en-US" sz="2000" dirty="0">
            <a:solidFill>
              <a:schemeClr val="tx1"/>
            </a:solidFill>
            <a:latin typeface="+mj-ea"/>
            <a:ea typeface="+mj-ea"/>
          </a:endParaRPr>
        </a:p>
      </dgm:t>
    </dgm:pt>
    <dgm:pt modelId="{F19958A1-9AA0-4E78-9F58-9183BD214B3E}" type="parTrans" cxnId="{FD792704-881E-4D5B-8657-6E07BBF8E1AF}">
      <dgm:prSet/>
      <dgm:spPr/>
    </dgm:pt>
    <dgm:pt modelId="{A3AC7125-DB51-464D-9336-9A41C7712082}" type="sibTrans" cxnId="{FD792704-881E-4D5B-8657-6E07BBF8E1AF}">
      <dgm:prSet/>
      <dgm:spPr/>
    </dgm:pt>
    <dgm:pt modelId="{B0CBFA1B-50BC-4207-90EE-CCCB4B0C3F8B}" type="pres">
      <dgm:prSet presAssocID="{400AEEAA-04C3-4D7E-98F9-D9B2F78798A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32984B2-AC18-46DF-821E-52131670E79F}" type="pres">
      <dgm:prSet presAssocID="{6E8E1345-22A3-4239-B43E-AF993434847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4D7EA1-A686-432B-AC7E-6B7E28B2EAE3}" type="pres">
      <dgm:prSet presAssocID="{996EC36C-F4FA-481F-B70C-A9ADBF2A646C}" presName="sibTrans" presStyleCnt="0"/>
      <dgm:spPr/>
    </dgm:pt>
    <dgm:pt modelId="{8DBB4AC7-4A9F-4ACC-B0D6-DD8FABDC81F3}" type="pres">
      <dgm:prSet presAssocID="{55CE822F-B41B-4098-A7F0-37FAEAF333C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08F149-01DB-4D6C-BC9D-C5317681DD29}" type="pres">
      <dgm:prSet presAssocID="{D443E7B1-1F63-42AF-8F7F-5429BEA7C4C6}" presName="sibTrans" presStyleCnt="0"/>
      <dgm:spPr/>
    </dgm:pt>
    <dgm:pt modelId="{2FF8D88B-4F0B-4FF3-9523-75ED2C110766}" type="pres">
      <dgm:prSet presAssocID="{DDBF29EF-CD7A-4BA9-A3E2-1D84F3AFAC8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CDD27C2-5CC4-419F-BA4E-DC5C7E9FC358}" type="pres">
      <dgm:prSet presAssocID="{D2B61E91-6E76-4426-8FDF-A419128C0794}" presName="sibTrans" presStyleCnt="0"/>
      <dgm:spPr/>
    </dgm:pt>
    <dgm:pt modelId="{692825F4-9E65-4837-9125-84CFB59718B5}" type="pres">
      <dgm:prSet presAssocID="{E0DB5200-6FB6-4185-A0E0-E789054C92E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067C02B-ED1E-4D78-87F4-823E38558737}" srcId="{E0DB5200-6FB6-4185-A0E0-E789054C92E4}" destId="{95F479CB-2FE0-4134-BC4B-D1CB5499BD02}" srcOrd="0" destOrd="0" parTransId="{224569FE-B4B2-4E16-BCA1-DB533824EB8A}" sibTransId="{1A4ED075-BEC3-4823-88BB-6D30B683C504}"/>
    <dgm:cxn modelId="{2216D661-4DB6-45E0-907B-D89FBB942135}" type="presOf" srcId="{E0DB5200-6FB6-4185-A0E0-E789054C92E4}" destId="{692825F4-9E65-4837-9125-84CFB59718B5}" srcOrd="0" destOrd="0" presId="urn:microsoft.com/office/officeart/2005/8/layout/hList6"/>
    <dgm:cxn modelId="{804C0F96-7BFE-485A-9BD7-2ABD0154072F}" srcId="{400AEEAA-04C3-4D7E-98F9-D9B2F78798AF}" destId="{DDBF29EF-CD7A-4BA9-A3E2-1D84F3AFAC87}" srcOrd="2" destOrd="0" parTransId="{AA211C30-A5FC-4E1E-BBC8-87B18EB52AD0}" sibTransId="{D2B61E91-6E76-4426-8FDF-A419128C0794}"/>
    <dgm:cxn modelId="{8388CFEB-C34A-456E-A5A1-E7A2866AE5F0}" srcId="{55CE822F-B41B-4098-A7F0-37FAEAF333CD}" destId="{2427DE41-7D8E-483F-B50B-C82EB8F34C33}" srcOrd="1" destOrd="0" parTransId="{0DE2FD47-6A4D-4A8F-90A7-AD455B355785}" sibTransId="{F6E2A248-3160-4049-8946-6DC612C48E1D}"/>
    <dgm:cxn modelId="{79BFF58C-C563-42AE-8E61-56D441F0317B}" type="presOf" srcId="{95F479CB-2FE0-4134-BC4B-D1CB5499BD02}" destId="{692825F4-9E65-4837-9125-84CFB59718B5}" srcOrd="0" destOrd="1" presId="urn:microsoft.com/office/officeart/2005/8/layout/hList6"/>
    <dgm:cxn modelId="{F0348939-4AE6-4146-8410-749CBBF77BD4}" srcId="{400AEEAA-04C3-4D7E-98F9-D9B2F78798AF}" destId="{6E8E1345-22A3-4239-B43E-AF9934348471}" srcOrd="0" destOrd="0" parTransId="{2D9BD978-3419-453B-B862-2A84EC8781FB}" sibTransId="{996EC36C-F4FA-481F-B70C-A9ADBF2A646C}"/>
    <dgm:cxn modelId="{87279646-C6AB-42F9-92B9-F84EA0A79E28}" srcId="{DDBF29EF-CD7A-4BA9-A3E2-1D84F3AFAC87}" destId="{F8D61C01-2447-4EA9-A438-824B986292D0}" srcOrd="0" destOrd="0" parTransId="{A047B601-07A7-4723-8C5C-9DBC42CDD30D}" sibTransId="{88CE3DB7-E717-423A-96EE-85F6595D82C1}"/>
    <dgm:cxn modelId="{5C042649-2164-4CF1-886B-362206E54E94}" type="presOf" srcId="{F8D61C01-2447-4EA9-A438-824B986292D0}" destId="{2FF8D88B-4F0B-4FF3-9523-75ED2C110766}" srcOrd="0" destOrd="1" presId="urn:microsoft.com/office/officeart/2005/8/layout/hList6"/>
    <dgm:cxn modelId="{FDD582C2-BF20-4BE5-B314-32489D601C65}" type="presOf" srcId="{5BCED1F8-B6B9-4955-B9F8-36592AE4F1ED}" destId="{632984B2-AC18-46DF-821E-52131670E79F}" srcOrd="0" destOrd="2" presId="urn:microsoft.com/office/officeart/2005/8/layout/hList6"/>
    <dgm:cxn modelId="{FF1DEEDB-37B8-4B87-AAC4-4272B6AFB141}" type="presOf" srcId="{2427DE41-7D8E-483F-B50B-C82EB8F34C33}" destId="{8DBB4AC7-4A9F-4ACC-B0D6-DD8FABDC81F3}" srcOrd="0" destOrd="2" presId="urn:microsoft.com/office/officeart/2005/8/layout/hList6"/>
    <dgm:cxn modelId="{AC466CA4-E470-45E8-8F94-303F74C6A641}" type="presOf" srcId="{400AEEAA-04C3-4D7E-98F9-D9B2F78798AF}" destId="{B0CBFA1B-50BC-4207-90EE-CCCB4B0C3F8B}" srcOrd="0" destOrd="0" presId="urn:microsoft.com/office/officeart/2005/8/layout/hList6"/>
    <dgm:cxn modelId="{C33AF03B-CE5D-4613-8DF0-F61054A04EF3}" type="presOf" srcId="{0E0467E7-82F0-4DF1-88AD-DAFFE6B45A75}" destId="{8DBB4AC7-4A9F-4ACC-B0D6-DD8FABDC81F3}" srcOrd="0" destOrd="3" presId="urn:microsoft.com/office/officeart/2005/8/layout/hList6"/>
    <dgm:cxn modelId="{3894909F-25AC-4F80-B3BC-5580A31E74AF}" type="presOf" srcId="{2209E4D3-1505-47BB-A53D-7F4F96B86BAC}" destId="{2FF8D88B-4F0B-4FF3-9523-75ED2C110766}" srcOrd="0" destOrd="2" presId="urn:microsoft.com/office/officeart/2005/8/layout/hList6"/>
    <dgm:cxn modelId="{D354AFA9-C083-467C-83FB-D2974C2C2821}" srcId="{400AEEAA-04C3-4D7E-98F9-D9B2F78798AF}" destId="{E0DB5200-6FB6-4185-A0E0-E789054C92E4}" srcOrd="3" destOrd="0" parTransId="{0255CC4D-7FA3-460A-96EF-8AE00CC1FD5A}" sibTransId="{4F9613DF-1918-4BBF-97C9-ADD486669E1F}"/>
    <dgm:cxn modelId="{A86B877F-8F81-4C41-A25C-4865BE2728BB}" type="presOf" srcId="{DDBF29EF-CD7A-4BA9-A3E2-1D84F3AFAC87}" destId="{2FF8D88B-4F0B-4FF3-9523-75ED2C110766}" srcOrd="0" destOrd="0" presId="urn:microsoft.com/office/officeart/2005/8/layout/hList6"/>
    <dgm:cxn modelId="{E15D9269-ECA6-47D8-97C9-02D05A3BBD83}" srcId="{6E8E1345-22A3-4239-B43E-AF9934348471}" destId="{AB5FDFAB-8A01-479C-A05D-F9BF9046B573}" srcOrd="3" destOrd="0" parTransId="{8EF75A3A-AE6C-430F-9EB6-8CFF330A8CDF}" sibTransId="{92A118B7-5D36-4EC4-8C92-DFAA2AAD0532}"/>
    <dgm:cxn modelId="{FD792704-881E-4D5B-8657-6E07BBF8E1AF}" srcId="{E0DB5200-6FB6-4185-A0E0-E789054C92E4}" destId="{C69CF7A3-E946-4F3D-8519-24548D2BA3C8}" srcOrd="2" destOrd="0" parTransId="{F19958A1-9AA0-4E78-9F58-9183BD214B3E}" sibTransId="{A3AC7125-DB51-464D-9336-9A41C7712082}"/>
    <dgm:cxn modelId="{DB742F9C-900C-48E6-B132-2F3F7CAE934A}" srcId="{DDBF29EF-CD7A-4BA9-A3E2-1D84F3AFAC87}" destId="{2209E4D3-1505-47BB-A53D-7F4F96B86BAC}" srcOrd="1" destOrd="0" parTransId="{B4C3DB62-C6D0-4234-8CAF-A18173E2D41C}" sibTransId="{2C58E663-0DB6-4FF4-A7EF-4C215A023C2B}"/>
    <dgm:cxn modelId="{94B133D6-A406-4479-9E9B-CD9CCDF02D79}" type="presOf" srcId="{AB5FDFAB-8A01-479C-A05D-F9BF9046B573}" destId="{632984B2-AC18-46DF-821E-52131670E79F}" srcOrd="0" destOrd="4" presId="urn:microsoft.com/office/officeart/2005/8/layout/hList6"/>
    <dgm:cxn modelId="{C1750EB8-F302-4607-9E7D-FE32EB4D788A}" type="presOf" srcId="{CEE6716B-1563-4F09-80E4-571910F62ED1}" destId="{8DBB4AC7-4A9F-4ACC-B0D6-DD8FABDC81F3}" srcOrd="0" destOrd="1" presId="urn:microsoft.com/office/officeart/2005/8/layout/hList6"/>
    <dgm:cxn modelId="{3AE3A6D8-C413-4CE5-927E-5A6A3B1D19DB}" srcId="{55CE822F-B41B-4098-A7F0-37FAEAF333CD}" destId="{0E0467E7-82F0-4DF1-88AD-DAFFE6B45A75}" srcOrd="2" destOrd="0" parTransId="{B52FE13D-CC0E-4D7B-9830-8D95F7AE0E28}" sibTransId="{A0CFC15D-5EC7-424D-8EBA-7C4E3F0B1255}"/>
    <dgm:cxn modelId="{06AB8CBD-EAB7-4E0B-ACB8-34359BBFDF08}" type="presOf" srcId="{2B58FA58-868E-4D7E-83A8-13FC7755F34D}" destId="{632984B2-AC18-46DF-821E-52131670E79F}" srcOrd="0" destOrd="3" presId="urn:microsoft.com/office/officeart/2005/8/layout/hList6"/>
    <dgm:cxn modelId="{C2D56B81-2ED1-4DEA-9E03-8D74EFAB8732}" srcId="{E0DB5200-6FB6-4185-A0E0-E789054C92E4}" destId="{6719A3F5-6290-4918-98B0-1A32149B10B9}" srcOrd="1" destOrd="0" parTransId="{F546F55D-B097-4154-8F51-3028BAB587A7}" sibTransId="{7CE53847-4C45-4E41-B341-D4CD2431A40D}"/>
    <dgm:cxn modelId="{205912E2-3A51-4BAD-84C3-04C218CF5320}" srcId="{6E8E1345-22A3-4239-B43E-AF9934348471}" destId="{BD9A171E-D9F9-4382-84D5-CB75A8B0556B}" srcOrd="0" destOrd="0" parTransId="{BE15878F-0B59-48FF-A0DC-8F2E206381D5}" sibTransId="{BAF27D8B-2210-45FE-B5EE-CCC924E894A2}"/>
    <dgm:cxn modelId="{C82EEDA1-14D7-41A1-9F8A-2C1F36AE4909}" type="presOf" srcId="{6E8E1345-22A3-4239-B43E-AF9934348471}" destId="{632984B2-AC18-46DF-821E-52131670E79F}" srcOrd="0" destOrd="0" presId="urn:microsoft.com/office/officeart/2005/8/layout/hList6"/>
    <dgm:cxn modelId="{C808D0D4-3DDF-49FB-9D2D-A721DA8610E5}" type="presOf" srcId="{BD9A171E-D9F9-4382-84D5-CB75A8B0556B}" destId="{632984B2-AC18-46DF-821E-52131670E79F}" srcOrd="0" destOrd="1" presId="urn:microsoft.com/office/officeart/2005/8/layout/hList6"/>
    <dgm:cxn modelId="{8936DF1D-454F-4BC2-8541-C751126DDC48}" srcId="{6E8E1345-22A3-4239-B43E-AF9934348471}" destId="{5BCED1F8-B6B9-4955-B9F8-36592AE4F1ED}" srcOrd="1" destOrd="0" parTransId="{3A6737DF-55B4-46C3-950F-9A393CF0BA45}" sibTransId="{3DB27282-8E1A-40DC-97EB-B2518BAE2CDF}"/>
    <dgm:cxn modelId="{0A61D61B-1CBB-4204-BC93-8AF25F8E937F}" srcId="{55CE822F-B41B-4098-A7F0-37FAEAF333CD}" destId="{CEE6716B-1563-4F09-80E4-571910F62ED1}" srcOrd="0" destOrd="0" parTransId="{ACC5746F-8CA6-465A-B48F-67565D43F130}" sibTransId="{E2BD59E2-1DDC-4ABC-81C4-78A207773EFF}"/>
    <dgm:cxn modelId="{48669678-ACBC-4D07-993E-411831764672}" type="presOf" srcId="{C69CF7A3-E946-4F3D-8519-24548D2BA3C8}" destId="{692825F4-9E65-4837-9125-84CFB59718B5}" srcOrd="0" destOrd="3" presId="urn:microsoft.com/office/officeart/2005/8/layout/hList6"/>
    <dgm:cxn modelId="{30DED4DA-EB38-4429-87BD-2094AB90C746}" srcId="{400AEEAA-04C3-4D7E-98F9-D9B2F78798AF}" destId="{55CE822F-B41B-4098-A7F0-37FAEAF333CD}" srcOrd="1" destOrd="0" parTransId="{7E64C91E-392D-4AB3-BC54-2CA2A5815544}" sibTransId="{D443E7B1-1F63-42AF-8F7F-5429BEA7C4C6}"/>
    <dgm:cxn modelId="{356E95EC-2568-4EA8-AFC1-B740C2A1F1C9}" type="presOf" srcId="{55CE822F-B41B-4098-A7F0-37FAEAF333CD}" destId="{8DBB4AC7-4A9F-4ACC-B0D6-DD8FABDC81F3}" srcOrd="0" destOrd="0" presId="urn:microsoft.com/office/officeart/2005/8/layout/hList6"/>
    <dgm:cxn modelId="{4712DFA7-BE1F-41A6-8787-6A7881CD80B4}" type="presOf" srcId="{6719A3F5-6290-4918-98B0-1A32149B10B9}" destId="{692825F4-9E65-4837-9125-84CFB59718B5}" srcOrd="0" destOrd="2" presId="urn:microsoft.com/office/officeart/2005/8/layout/hList6"/>
    <dgm:cxn modelId="{D2C51299-0524-45EC-ACED-15C400E56E31}" srcId="{6E8E1345-22A3-4239-B43E-AF9934348471}" destId="{2B58FA58-868E-4D7E-83A8-13FC7755F34D}" srcOrd="2" destOrd="0" parTransId="{1BCF5D58-63A4-4EDC-A153-F6014925CF2B}" sibTransId="{F1059539-151D-4AB4-BD34-07018B30B95F}"/>
    <dgm:cxn modelId="{BCFB91B6-98EB-41D6-8B34-B04334F763F1}" type="presParOf" srcId="{B0CBFA1B-50BC-4207-90EE-CCCB4B0C3F8B}" destId="{632984B2-AC18-46DF-821E-52131670E79F}" srcOrd="0" destOrd="0" presId="urn:microsoft.com/office/officeart/2005/8/layout/hList6"/>
    <dgm:cxn modelId="{DC5BBFF5-5E16-4F4C-854B-55F8CF394160}" type="presParOf" srcId="{B0CBFA1B-50BC-4207-90EE-CCCB4B0C3F8B}" destId="{9E4D7EA1-A686-432B-AC7E-6B7E28B2EAE3}" srcOrd="1" destOrd="0" presId="urn:microsoft.com/office/officeart/2005/8/layout/hList6"/>
    <dgm:cxn modelId="{984ABB5C-615C-488C-890F-B7BBF6361CDE}" type="presParOf" srcId="{B0CBFA1B-50BC-4207-90EE-CCCB4B0C3F8B}" destId="{8DBB4AC7-4A9F-4ACC-B0D6-DD8FABDC81F3}" srcOrd="2" destOrd="0" presId="urn:microsoft.com/office/officeart/2005/8/layout/hList6"/>
    <dgm:cxn modelId="{EC06FBEC-EE79-4DBD-ABEE-32601D6068E0}" type="presParOf" srcId="{B0CBFA1B-50BC-4207-90EE-CCCB4B0C3F8B}" destId="{EA08F149-01DB-4D6C-BC9D-C5317681DD29}" srcOrd="3" destOrd="0" presId="urn:microsoft.com/office/officeart/2005/8/layout/hList6"/>
    <dgm:cxn modelId="{C2051A76-7C36-4996-B4C3-EB9FA78B5122}" type="presParOf" srcId="{B0CBFA1B-50BC-4207-90EE-CCCB4B0C3F8B}" destId="{2FF8D88B-4F0B-4FF3-9523-75ED2C110766}" srcOrd="4" destOrd="0" presId="urn:microsoft.com/office/officeart/2005/8/layout/hList6"/>
    <dgm:cxn modelId="{E58E9460-697A-4B04-8280-BB64BF444E14}" type="presParOf" srcId="{B0CBFA1B-50BC-4207-90EE-CCCB4B0C3F8B}" destId="{ECDD27C2-5CC4-419F-BA4E-DC5C7E9FC358}" srcOrd="5" destOrd="0" presId="urn:microsoft.com/office/officeart/2005/8/layout/hList6"/>
    <dgm:cxn modelId="{372E86E8-9AC9-4D75-BC6E-16EEC558A892}" type="presParOf" srcId="{B0CBFA1B-50BC-4207-90EE-CCCB4B0C3F8B}" destId="{692825F4-9E65-4837-9125-84CFB59718B5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A8F70F-0629-4C45-9452-20575C5F4C5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AA19EED-48EE-4B2E-8742-114432107C0B}">
      <dgm:prSet phldrT="[文字]"/>
      <dgm:spPr/>
      <dgm:t>
        <a:bodyPr/>
        <a:lstStyle/>
        <a:p>
          <a:r>
            <a:rPr lang="zh-TW" altLang="zh-TW" dirty="0" smtClean="0">
              <a:latin typeface="+mj-ea"/>
              <a:ea typeface="+mj-ea"/>
            </a:rPr>
            <a:t>消費者認知</a:t>
          </a:r>
          <a:endParaRPr lang="zh-TW" altLang="en-US" dirty="0">
            <a:latin typeface="+mj-ea"/>
            <a:ea typeface="+mj-ea"/>
          </a:endParaRPr>
        </a:p>
      </dgm:t>
    </dgm:pt>
    <dgm:pt modelId="{B6206964-5E55-4638-80BD-54884EAE11DB}" type="parTrans" cxnId="{A46569E1-407D-46E3-8CAE-690B43D856C1}">
      <dgm:prSet/>
      <dgm:spPr/>
      <dgm:t>
        <a:bodyPr/>
        <a:lstStyle/>
        <a:p>
          <a:endParaRPr lang="zh-TW" altLang="en-US"/>
        </a:p>
      </dgm:t>
    </dgm:pt>
    <dgm:pt modelId="{9906B580-39C6-43FE-8646-411309E1A4B3}" type="sibTrans" cxnId="{A46569E1-407D-46E3-8CAE-690B43D856C1}">
      <dgm:prSet/>
      <dgm:spPr/>
      <dgm:t>
        <a:bodyPr/>
        <a:lstStyle/>
        <a:p>
          <a:endParaRPr lang="zh-TW" altLang="en-US"/>
        </a:p>
      </dgm:t>
    </dgm:pt>
    <dgm:pt modelId="{79DBCD94-1D65-47D5-B231-7D3B464B1EBC}">
      <dgm:prSet phldrT="[文字]"/>
      <dgm:spPr/>
      <dgm:t>
        <a:bodyPr/>
        <a:lstStyle/>
        <a:p>
          <a:r>
            <a:rPr lang="zh-TW" altLang="zh-TW" dirty="0" smtClean="0">
              <a:latin typeface="+mj-ea"/>
              <a:ea typeface="+mj-ea"/>
            </a:rPr>
            <a:t>消費行為</a:t>
          </a:r>
          <a:endParaRPr lang="zh-TW" altLang="en-US" dirty="0">
            <a:latin typeface="+mj-ea"/>
            <a:ea typeface="+mj-ea"/>
          </a:endParaRPr>
        </a:p>
      </dgm:t>
    </dgm:pt>
    <dgm:pt modelId="{03C53C55-243F-466E-B421-A3AFF0DCABD8}" type="parTrans" cxnId="{53CF118F-5C36-4AF1-9080-91EB47E49776}">
      <dgm:prSet/>
      <dgm:spPr/>
      <dgm:t>
        <a:bodyPr/>
        <a:lstStyle/>
        <a:p>
          <a:endParaRPr lang="zh-TW" altLang="en-US"/>
        </a:p>
      </dgm:t>
    </dgm:pt>
    <dgm:pt modelId="{BAED0F9B-9113-467B-8AC5-A1DA0E5A4187}" type="sibTrans" cxnId="{53CF118F-5C36-4AF1-9080-91EB47E49776}">
      <dgm:prSet/>
      <dgm:spPr/>
      <dgm:t>
        <a:bodyPr/>
        <a:lstStyle/>
        <a:p>
          <a:endParaRPr lang="zh-TW" altLang="en-US"/>
        </a:p>
      </dgm:t>
    </dgm:pt>
    <dgm:pt modelId="{A58DE91A-3986-4076-ADA4-F4253EACCDC2}">
      <dgm:prSet phldrT="[文字]"/>
      <dgm:spPr/>
      <dgm:t>
        <a:bodyPr/>
        <a:lstStyle/>
        <a:p>
          <a:r>
            <a:rPr lang="zh-TW" altLang="zh-TW" dirty="0" smtClean="0">
              <a:latin typeface="+mj-ea"/>
              <a:ea typeface="+mj-ea"/>
            </a:rPr>
            <a:t>滿意度</a:t>
          </a:r>
          <a:endParaRPr lang="zh-TW" altLang="en-US" dirty="0">
            <a:latin typeface="+mj-ea"/>
            <a:ea typeface="+mj-ea"/>
          </a:endParaRPr>
        </a:p>
      </dgm:t>
    </dgm:pt>
    <dgm:pt modelId="{6243375C-38B6-4AB1-BD41-06DDD2424A7A}" type="parTrans" cxnId="{9DC2A516-9E33-4B16-AB66-C8A42203362E}">
      <dgm:prSet/>
      <dgm:spPr/>
      <dgm:t>
        <a:bodyPr/>
        <a:lstStyle/>
        <a:p>
          <a:endParaRPr lang="zh-TW" altLang="en-US"/>
        </a:p>
      </dgm:t>
    </dgm:pt>
    <dgm:pt modelId="{04BD026D-8E48-4296-B110-17E805956043}" type="sibTrans" cxnId="{9DC2A516-9E33-4B16-AB66-C8A42203362E}">
      <dgm:prSet/>
      <dgm:spPr/>
      <dgm:t>
        <a:bodyPr/>
        <a:lstStyle/>
        <a:p>
          <a:endParaRPr lang="zh-TW" altLang="en-US"/>
        </a:p>
      </dgm:t>
    </dgm:pt>
    <dgm:pt modelId="{D9835BE4-E85B-474B-A3DA-08BA5CE81EAB}">
      <dgm:prSet custT="1"/>
      <dgm:spPr/>
      <dgm:t>
        <a:bodyPr/>
        <a:lstStyle/>
        <a:p>
          <a:r>
            <a:rPr lang="zh-TW" altLang="en-US" sz="1800" dirty="0" smtClean="0">
              <a:latin typeface="+mj-ea"/>
              <a:ea typeface="+mj-ea"/>
            </a:rPr>
            <a:t>提供餐點上的服務及硬體上的使用讓消費者完全融入我們的生活圈</a:t>
          </a:r>
          <a:endParaRPr lang="zh-TW" altLang="en-US" sz="1800" dirty="0">
            <a:latin typeface="+mj-ea"/>
            <a:ea typeface="+mj-ea"/>
          </a:endParaRPr>
        </a:p>
      </dgm:t>
    </dgm:pt>
    <dgm:pt modelId="{0107149E-F091-43B6-858B-3AF353554417}" type="parTrans" cxnId="{1374DFB7-7C95-4AA5-BA89-E599B6E3367F}">
      <dgm:prSet/>
      <dgm:spPr/>
      <dgm:t>
        <a:bodyPr/>
        <a:lstStyle/>
        <a:p>
          <a:endParaRPr lang="zh-TW" altLang="en-US"/>
        </a:p>
      </dgm:t>
    </dgm:pt>
    <dgm:pt modelId="{60DD0528-15F9-4879-8754-0A90B30BB5A7}" type="sibTrans" cxnId="{1374DFB7-7C95-4AA5-BA89-E599B6E3367F}">
      <dgm:prSet/>
      <dgm:spPr/>
      <dgm:t>
        <a:bodyPr/>
        <a:lstStyle/>
        <a:p>
          <a:endParaRPr lang="zh-TW" altLang="en-US"/>
        </a:p>
      </dgm:t>
    </dgm:pt>
    <dgm:pt modelId="{D8900A46-9467-48AE-9090-B82199E16AD9}">
      <dgm:prSet custT="1"/>
      <dgm:spPr/>
      <dgm:t>
        <a:bodyPr/>
        <a:lstStyle/>
        <a:p>
          <a:r>
            <a:rPr lang="zh-TW" altLang="en-US" sz="1800" dirty="0" smtClean="0">
              <a:latin typeface="+mj-ea"/>
              <a:ea typeface="+mj-ea"/>
            </a:rPr>
            <a:t>物超所值的感受，讓消費者體會到麥當勞的效率與方便性。</a:t>
          </a:r>
          <a:endParaRPr lang="zh-TW" altLang="en-US" sz="1800" dirty="0">
            <a:latin typeface="+mj-ea"/>
            <a:ea typeface="+mj-ea"/>
          </a:endParaRPr>
        </a:p>
      </dgm:t>
    </dgm:pt>
    <dgm:pt modelId="{CAEA7810-397B-46A1-8353-9395A549BA2B}" type="parTrans" cxnId="{F9F59621-6E5F-4207-A056-C1158487461A}">
      <dgm:prSet/>
      <dgm:spPr/>
      <dgm:t>
        <a:bodyPr/>
        <a:lstStyle/>
        <a:p>
          <a:endParaRPr lang="zh-TW" altLang="en-US"/>
        </a:p>
      </dgm:t>
    </dgm:pt>
    <dgm:pt modelId="{544F31B0-DE71-4AFF-8DA6-86938DBDCB15}" type="sibTrans" cxnId="{F9F59621-6E5F-4207-A056-C1158487461A}">
      <dgm:prSet/>
      <dgm:spPr/>
      <dgm:t>
        <a:bodyPr/>
        <a:lstStyle/>
        <a:p>
          <a:endParaRPr lang="zh-TW" altLang="en-US"/>
        </a:p>
      </dgm:t>
    </dgm:pt>
    <dgm:pt modelId="{B2951B3A-981D-4A1F-89B3-4BD116B390D2}">
      <dgm:prSet custT="1"/>
      <dgm:spPr/>
      <dgm:t>
        <a:bodyPr/>
        <a:lstStyle/>
        <a:p>
          <a:r>
            <a:rPr lang="zh-TW" altLang="en-US" sz="1800" dirty="0" smtClean="0">
              <a:latin typeface="+mj-ea"/>
              <a:ea typeface="+mj-ea"/>
            </a:rPr>
            <a:t>整體效率環境消費者都是保持正向的，但是消費者仍認為產品價位頗高，需要改善。</a:t>
          </a:r>
          <a:endParaRPr lang="zh-TW" altLang="en-US" sz="1800" dirty="0">
            <a:latin typeface="+mj-ea"/>
            <a:ea typeface="+mj-ea"/>
          </a:endParaRPr>
        </a:p>
      </dgm:t>
    </dgm:pt>
    <dgm:pt modelId="{7471F26E-BFF3-4D18-9388-95178D8C7691}" type="parTrans" cxnId="{F4AC1D81-150B-4C95-8435-0CDFE53BD1D1}">
      <dgm:prSet/>
      <dgm:spPr/>
      <dgm:t>
        <a:bodyPr/>
        <a:lstStyle/>
        <a:p>
          <a:endParaRPr lang="zh-TW" altLang="en-US"/>
        </a:p>
      </dgm:t>
    </dgm:pt>
    <dgm:pt modelId="{35AB0E98-3F40-426E-A6C5-075CB27C1934}" type="sibTrans" cxnId="{F4AC1D81-150B-4C95-8435-0CDFE53BD1D1}">
      <dgm:prSet/>
      <dgm:spPr/>
      <dgm:t>
        <a:bodyPr/>
        <a:lstStyle/>
        <a:p>
          <a:endParaRPr lang="zh-TW" altLang="en-US"/>
        </a:p>
      </dgm:t>
    </dgm:pt>
    <dgm:pt modelId="{C9CC4865-2052-4CF0-A715-0EC757C27C90}">
      <dgm:prSet/>
      <dgm:spPr/>
      <dgm:t>
        <a:bodyPr/>
        <a:lstStyle/>
        <a:p>
          <a:r>
            <a:rPr lang="zh-TW" altLang="zh-TW" dirty="0" smtClean="0">
              <a:latin typeface="+mj-ea"/>
              <a:ea typeface="+mj-ea"/>
            </a:rPr>
            <a:t>忠誠度</a:t>
          </a:r>
          <a:endParaRPr lang="zh-TW" altLang="en-US" dirty="0">
            <a:latin typeface="+mj-ea"/>
            <a:ea typeface="+mj-ea"/>
          </a:endParaRPr>
        </a:p>
      </dgm:t>
    </dgm:pt>
    <dgm:pt modelId="{D2A1403B-B849-4D4E-AA61-39EEA44CC49B}" type="parTrans" cxnId="{4F5F8282-1AF9-4723-BA0F-8EFFC7929E9B}">
      <dgm:prSet/>
      <dgm:spPr/>
      <dgm:t>
        <a:bodyPr/>
        <a:lstStyle/>
        <a:p>
          <a:endParaRPr lang="zh-TW" altLang="en-US"/>
        </a:p>
      </dgm:t>
    </dgm:pt>
    <dgm:pt modelId="{23621A4D-A965-44D2-BCD7-6389B487FDAC}" type="sibTrans" cxnId="{4F5F8282-1AF9-4723-BA0F-8EFFC7929E9B}">
      <dgm:prSet/>
      <dgm:spPr/>
      <dgm:t>
        <a:bodyPr/>
        <a:lstStyle/>
        <a:p>
          <a:endParaRPr lang="zh-TW" altLang="en-US"/>
        </a:p>
      </dgm:t>
    </dgm:pt>
    <dgm:pt modelId="{243B8284-81B9-47B9-99FD-7AF60EF8E396}">
      <dgm:prSet custT="1"/>
      <dgm:spPr/>
      <dgm:t>
        <a:bodyPr/>
        <a:lstStyle/>
        <a:p>
          <a:r>
            <a:rPr lang="zh-TW" altLang="en-US" sz="1800" dirty="0" smtClean="0">
              <a:latin typeface="+mj-ea"/>
              <a:ea typeface="+mj-ea"/>
            </a:rPr>
            <a:t>大多數的人還是偶爾才會到麥當勞消費，麥當勞也有用其他方式來彌補這點，用多種方式吸引消費者來消費。</a:t>
          </a:r>
          <a:endParaRPr lang="zh-TW" altLang="en-US" sz="1800" dirty="0">
            <a:latin typeface="+mj-ea"/>
            <a:ea typeface="+mj-ea"/>
          </a:endParaRPr>
        </a:p>
      </dgm:t>
    </dgm:pt>
    <dgm:pt modelId="{FE28AC60-4B7F-45EC-A64B-20AF3C74058E}" type="parTrans" cxnId="{FFC49573-FE02-4B4D-8770-010692A7E4B4}">
      <dgm:prSet/>
      <dgm:spPr/>
      <dgm:t>
        <a:bodyPr/>
        <a:lstStyle/>
        <a:p>
          <a:endParaRPr lang="zh-TW" altLang="en-US"/>
        </a:p>
      </dgm:t>
    </dgm:pt>
    <dgm:pt modelId="{FDEBF301-9910-4006-907F-1EC6C4F56C27}" type="sibTrans" cxnId="{FFC49573-FE02-4B4D-8770-010692A7E4B4}">
      <dgm:prSet/>
      <dgm:spPr/>
      <dgm:t>
        <a:bodyPr/>
        <a:lstStyle/>
        <a:p>
          <a:endParaRPr lang="zh-TW" altLang="en-US"/>
        </a:p>
      </dgm:t>
    </dgm:pt>
    <dgm:pt modelId="{0D043AAB-2BCA-451E-B5FE-D3670960BDF0}" type="pres">
      <dgm:prSet presAssocID="{78A8F70F-0629-4C45-9452-20575C5F4C5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DB20D16-15B6-4C2A-A09E-707ADBDF557A}" type="pres">
      <dgm:prSet presAssocID="{4AA19EED-48EE-4B2E-8742-114432107C0B}" presName="parentLin" presStyleCnt="0"/>
      <dgm:spPr/>
    </dgm:pt>
    <dgm:pt modelId="{AFD720C7-15F1-42B1-B3A7-96E5011EBA0E}" type="pres">
      <dgm:prSet presAssocID="{4AA19EED-48EE-4B2E-8742-114432107C0B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0BF06F0B-7AF9-42DB-85CC-8BB4C432B1AE}" type="pres">
      <dgm:prSet presAssocID="{4AA19EED-48EE-4B2E-8742-114432107C0B}" presName="parentText" presStyleLbl="node1" presStyleIdx="0" presStyleCnt="4" custScaleY="67598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847EEAD-61DD-4C32-96A6-9C11E2494D6A}" type="pres">
      <dgm:prSet presAssocID="{4AA19EED-48EE-4B2E-8742-114432107C0B}" presName="negativeSpace" presStyleCnt="0"/>
      <dgm:spPr/>
    </dgm:pt>
    <dgm:pt modelId="{65EB11B8-C3B6-432D-8C96-A6CB954B06C3}" type="pres">
      <dgm:prSet presAssocID="{4AA19EED-48EE-4B2E-8742-114432107C0B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4D7672-483B-4853-B469-FB59ADAA660A}" type="pres">
      <dgm:prSet presAssocID="{9906B580-39C6-43FE-8646-411309E1A4B3}" presName="spaceBetweenRectangles" presStyleCnt="0"/>
      <dgm:spPr/>
    </dgm:pt>
    <dgm:pt modelId="{99978C89-2C7C-40C8-B8C4-F779A56204C2}" type="pres">
      <dgm:prSet presAssocID="{79DBCD94-1D65-47D5-B231-7D3B464B1EBC}" presName="parentLin" presStyleCnt="0"/>
      <dgm:spPr/>
    </dgm:pt>
    <dgm:pt modelId="{B789788B-8D98-4AD1-AF93-B036DE6FACA7}" type="pres">
      <dgm:prSet presAssocID="{79DBCD94-1D65-47D5-B231-7D3B464B1EBC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6273719E-50A0-4599-99B7-6ABFE669A845}" type="pres">
      <dgm:prSet presAssocID="{79DBCD94-1D65-47D5-B231-7D3B464B1EBC}" presName="parentText" presStyleLbl="node1" presStyleIdx="1" presStyleCnt="4" custScaleY="69271" custLinFactNeighborX="-9987" custLinFactNeighborY="-1032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1E0CA97-2839-49B6-8A74-AE2B3149AEE0}" type="pres">
      <dgm:prSet presAssocID="{79DBCD94-1D65-47D5-B231-7D3B464B1EBC}" presName="negativeSpace" presStyleCnt="0"/>
      <dgm:spPr/>
    </dgm:pt>
    <dgm:pt modelId="{EC0102ED-E3A2-467A-AE3E-4523BD5476DB}" type="pres">
      <dgm:prSet presAssocID="{79DBCD94-1D65-47D5-B231-7D3B464B1EBC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1A4590-CC06-4205-AFDA-C5A80B0204FD}" type="pres">
      <dgm:prSet presAssocID="{BAED0F9B-9113-467B-8AC5-A1DA0E5A4187}" presName="spaceBetweenRectangles" presStyleCnt="0"/>
      <dgm:spPr/>
    </dgm:pt>
    <dgm:pt modelId="{27CDE49D-1A61-4DCF-AE48-AF29D87D7853}" type="pres">
      <dgm:prSet presAssocID="{A58DE91A-3986-4076-ADA4-F4253EACCDC2}" presName="parentLin" presStyleCnt="0"/>
      <dgm:spPr/>
    </dgm:pt>
    <dgm:pt modelId="{08607FDC-5A47-42CD-8486-0CC7B013B904}" type="pres">
      <dgm:prSet presAssocID="{A58DE91A-3986-4076-ADA4-F4253EACCDC2}" presName="parentLeftMargin" presStyleLbl="node1" presStyleIdx="1" presStyleCnt="4"/>
      <dgm:spPr/>
      <dgm:t>
        <a:bodyPr/>
        <a:lstStyle/>
        <a:p>
          <a:endParaRPr lang="zh-TW" altLang="en-US"/>
        </a:p>
      </dgm:t>
    </dgm:pt>
    <dgm:pt modelId="{33CDCFC5-389F-401D-94A8-7CFAC2BE9DFF}" type="pres">
      <dgm:prSet presAssocID="{A58DE91A-3986-4076-ADA4-F4253EACCDC2}" presName="parentText" presStyleLbl="node1" presStyleIdx="2" presStyleCnt="4" custScaleY="60016" custLinFactNeighborX="7512" custLinFactNeighborY="-183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C12E110-4593-4B43-9D3E-4259E454526C}" type="pres">
      <dgm:prSet presAssocID="{A58DE91A-3986-4076-ADA4-F4253EACCDC2}" presName="negativeSpace" presStyleCnt="0"/>
      <dgm:spPr/>
    </dgm:pt>
    <dgm:pt modelId="{847FB796-CA83-435C-9EB3-BEF78E6E232E}" type="pres">
      <dgm:prSet presAssocID="{A58DE91A-3986-4076-ADA4-F4253EACCDC2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A097A4D-29F7-4F6D-9F4C-BC4DDE58C654}" type="pres">
      <dgm:prSet presAssocID="{04BD026D-8E48-4296-B110-17E805956043}" presName="spaceBetweenRectangles" presStyleCnt="0"/>
      <dgm:spPr/>
    </dgm:pt>
    <dgm:pt modelId="{64D4348E-9ABA-47BF-AB05-475A12114C60}" type="pres">
      <dgm:prSet presAssocID="{C9CC4865-2052-4CF0-A715-0EC757C27C90}" presName="parentLin" presStyleCnt="0"/>
      <dgm:spPr/>
    </dgm:pt>
    <dgm:pt modelId="{5002814F-43B1-4F5B-BCBD-1EDF6737FE2B}" type="pres">
      <dgm:prSet presAssocID="{C9CC4865-2052-4CF0-A715-0EC757C27C90}" presName="parentLeftMargin" presStyleLbl="node1" presStyleIdx="2" presStyleCnt="4"/>
      <dgm:spPr/>
      <dgm:t>
        <a:bodyPr/>
        <a:lstStyle/>
        <a:p>
          <a:endParaRPr lang="zh-TW" altLang="en-US"/>
        </a:p>
      </dgm:t>
    </dgm:pt>
    <dgm:pt modelId="{E914D059-99B9-40FB-AC84-21A4583AE51F}" type="pres">
      <dgm:prSet presAssocID="{C9CC4865-2052-4CF0-A715-0EC757C27C90}" presName="parentText" presStyleLbl="node1" presStyleIdx="3" presStyleCnt="4" custScaleY="7381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B3972CB-185E-4603-8A0B-18D719CB9217}" type="pres">
      <dgm:prSet presAssocID="{C9CC4865-2052-4CF0-A715-0EC757C27C90}" presName="negativeSpace" presStyleCnt="0"/>
      <dgm:spPr/>
    </dgm:pt>
    <dgm:pt modelId="{C9D83F0E-2AA6-4FD7-9FA9-33C6EAEE5FEF}" type="pres">
      <dgm:prSet presAssocID="{C9CC4865-2052-4CF0-A715-0EC757C27C90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46569E1-407D-46E3-8CAE-690B43D856C1}" srcId="{78A8F70F-0629-4C45-9452-20575C5F4C53}" destId="{4AA19EED-48EE-4B2E-8742-114432107C0B}" srcOrd="0" destOrd="0" parTransId="{B6206964-5E55-4638-80BD-54884EAE11DB}" sibTransId="{9906B580-39C6-43FE-8646-411309E1A4B3}"/>
    <dgm:cxn modelId="{1374DFB7-7C95-4AA5-BA89-E599B6E3367F}" srcId="{4AA19EED-48EE-4B2E-8742-114432107C0B}" destId="{D9835BE4-E85B-474B-A3DA-08BA5CE81EAB}" srcOrd="0" destOrd="0" parTransId="{0107149E-F091-43B6-858B-3AF353554417}" sibTransId="{60DD0528-15F9-4879-8754-0A90B30BB5A7}"/>
    <dgm:cxn modelId="{EEDB5042-BB87-4F88-AD31-E002581432C6}" type="presOf" srcId="{4AA19EED-48EE-4B2E-8742-114432107C0B}" destId="{AFD720C7-15F1-42B1-B3A7-96E5011EBA0E}" srcOrd="0" destOrd="0" presId="urn:microsoft.com/office/officeart/2005/8/layout/list1"/>
    <dgm:cxn modelId="{F9F59621-6E5F-4207-A056-C1158487461A}" srcId="{79DBCD94-1D65-47D5-B231-7D3B464B1EBC}" destId="{D8900A46-9467-48AE-9090-B82199E16AD9}" srcOrd="0" destOrd="0" parTransId="{CAEA7810-397B-46A1-8353-9395A549BA2B}" sibTransId="{544F31B0-DE71-4AFF-8DA6-86938DBDCB15}"/>
    <dgm:cxn modelId="{2EEC4B08-01B0-4CCC-B04C-988B52CF3F1D}" type="presOf" srcId="{D8900A46-9467-48AE-9090-B82199E16AD9}" destId="{EC0102ED-E3A2-467A-AE3E-4523BD5476DB}" srcOrd="0" destOrd="0" presId="urn:microsoft.com/office/officeart/2005/8/layout/list1"/>
    <dgm:cxn modelId="{4F5F8282-1AF9-4723-BA0F-8EFFC7929E9B}" srcId="{78A8F70F-0629-4C45-9452-20575C5F4C53}" destId="{C9CC4865-2052-4CF0-A715-0EC757C27C90}" srcOrd="3" destOrd="0" parTransId="{D2A1403B-B849-4D4E-AA61-39EEA44CC49B}" sibTransId="{23621A4D-A965-44D2-BCD7-6389B487FDAC}"/>
    <dgm:cxn modelId="{60E1F965-BA05-485C-B996-1BA07197AF02}" type="presOf" srcId="{79DBCD94-1D65-47D5-B231-7D3B464B1EBC}" destId="{6273719E-50A0-4599-99B7-6ABFE669A845}" srcOrd="1" destOrd="0" presId="urn:microsoft.com/office/officeart/2005/8/layout/list1"/>
    <dgm:cxn modelId="{562D5195-9BE8-4D7D-9994-0D43BEA730C8}" type="presOf" srcId="{78A8F70F-0629-4C45-9452-20575C5F4C53}" destId="{0D043AAB-2BCA-451E-B5FE-D3670960BDF0}" srcOrd="0" destOrd="0" presId="urn:microsoft.com/office/officeart/2005/8/layout/list1"/>
    <dgm:cxn modelId="{E564B447-A1AF-449F-B225-4831C4F69CF4}" type="presOf" srcId="{A58DE91A-3986-4076-ADA4-F4253EACCDC2}" destId="{08607FDC-5A47-42CD-8486-0CC7B013B904}" srcOrd="0" destOrd="0" presId="urn:microsoft.com/office/officeart/2005/8/layout/list1"/>
    <dgm:cxn modelId="{EFA3CD03-E619-4645-84B6-F4D9CFF205E8}" type="presOf" srcId="{D9835BE4-E85B-474B-A3DA-08BA5CE81EAB}" destId="{65EB11B8-C3B6-432D-8C96-A6CB954B06C3}" srcOrd="0" destOrd="0" presId="urn:microsoft.com/office/officeart/2005/8/layout/list1"/>
    <dgm:cxn modelId="{ACD7EF01-DAC4-4ED0-9608-F23A60CF1921}" type="presOf" srcId="{C9CC4865-2052-4CF0-A715-0EC757C27C90}" destId="{5002814F-43B1-4F5B-BCBD-1EDF6737FE2B}" srcOrd="0" destOrd="0" presId="urn:microsoft.com/office/officeart/2005/8/layout/list1"/>
    <dgm:cxn modelId="{948B5744-7BE0-4077-98F1-C664EBF3610A}" type="presOf" srcId="{A58DE91A-3986-4076-ADA4-F4253EACCDC2}" destId="{33CDCFC5-389F-401D-94A8-7CFAC2BE9DFF}" srcOrd="1" destOrd="0" presId="urn:microsoft.com/office/officeart/2005/8/layout/list1"/>
    <dgm:cxn modelId="{FFC49573-FE02-4B4D-8770-010692A7E4B4}" srcId="{C9CC4865-2052-4CF0-A715-0EC757C27C90}" destId="{243B8284-81B9-47B9-99FD-7AF60EF8E396}" srcOrd="0" destOrd="0" parTransId="{FE28AC60-4B7F-45EC-A64B-20AF3C74058E}" sibTransId="{FDEBF301-9910-4006-907F-1EC6C4F56C27}"/>
    <dgm:cxn modelId="{262B3CEA-24C0-4187-B9BB-5B6E7522F13D}" type="presOf" srcId="{243B8284-81B9-47B9-99FD-7AF60EF8E396}" destId="{C9D83F0E-2AA6-4FD7-9FA9-33C6EAEE5FEF}" srcOrd="0" destOrd="0" presId="urn:microsoft.com/office/officeart/2005/8/layout/list1"/>
    <dgm:cxn modelId="{9CB24468-743F-41FF-AAD6-F77E8A680CD3}" type="presOf" srcId="{C9CC4865-2052-4CF0-A715-0EC757C27C90}" destId="{E914D059-99B9-40FB-AC84-21A4583AE51F}" srcOrd="1" destOrd="0" presId="urn:microsoft.com/office/officeart/2005/8/layout/list1"/>
    <dgm:cxn modelId="{E486862A-BCFB-4949-B6C8-E798873DF854}" type="presOf" srcId="{4AA19EED-48EE-4B2E-8742-114432107C0B}" destId="{0BF06F0B-7AF9-42DB-85CC-8BB4C432B1AE}" srcOrd="1" destOrd="0" presId="urn:microsoft.com/office/officeart/2005/8/layout/list1"/>
    <dgm:cxn modelId="{3B6ADD0A-9AAA-4C72-9B66-491E37E1D292}" type="presOf" srcId="{79DBCD94-1D65-47D5-B231-7D3B464B1EBC}" destId="{B789788B-8D98-4AD1-AF93-B036DE6FACA7}" srcOrd="0" destOrd="0" presId="urn:microsoft.com/office/officeart/2005/8/layout/list1"/>
    <dgm:cxn modelId="{9DC2A516-9E33-4B16-AB66-C8A42203362E}" srcId="{78A8F70F-0629-4C45-9452-20575C5F4C53}" destId="{A58DE91A-3986-4076-ADA4-F4253EACCDC2}" srcOrd="2" destOrd="0" parTransId="{6243375C-38B6-4AB1-BD41-06DDD2424A7A}" sibTransId="{04BD026D-8E48-4296-B110-17E805956043}"/>
    <dgm:cxn modelId="{769A3607-D51C-4B52-9BC4-8290B60A7AFA}" type="presOf" srcId="{B2951B3A-981D-4A1F-89B3-4BD116B390D2}" destId="{847FB796-CA83-435C-9EB3-BEF78E6E232E}" srcOrd="0" destOrd="0" presId="urn:microsoft.com/office/officeart/2005/8/layout/list1"/>
    <dgm:cxn modelId="{53CF118F-5C36-4AF1-9080-91EB47E49776}" srcId="{78A8F70F-0629-4C45-9452-20575C5F4C53}" destId="{79DBCD94-1D65-47D5-B231-7D3B464B1EBC}" srcOrd="1" destOrd="0" parTransId="{03C53C55-243F-466E-B421-A3AFF0DCABD8}" sibTransId="{BAED0F9B-9113-467B-8AC5-A1DA0E5A4187}"/>
    <dgm:cxn modelId="{F4AC1D81-150B-4C95-8435-0CDFE53BD1D1}" srcId="{A58DE91A-3986-4076-ADA4-F4253EACCDC2}" destId="{B2951B3A-981D-4A1F-89B3-4BD116B390D2}" srcOrd="0" destOrd="0" parTransId="{7471F26E-BFF3-4D18-9388-95178D8C7691}" sibTransId="{35AB0E98-3F40-426E-A6C5-075CB27C1934}"/>
    <dgm:cxn modelId="{4057669E-85EF-4E0E-8658-DCF4DAEE52D9}" type="presParOf" srcId="{0D043AAB-2BCA-451E-B5FE-D3670960BDF0}" destId="{2DB20D16-15B6-4C2A-A09E-707ADBDF557A}" srcOrd="0" destOrd="0" presId="urn:microsoft.com/office/officeart/2005/8/layout/list1"/>
    <dgm:cxn modelId="{B61E0E07-15D6-489F-A50D-43A37DB298DB}" type="presParOf" srcId="{2DB20D16-15B6-4C2A-A09E-707ADBDF557A}" destId="{AFD720C7-15F1-42B1-B3A7-96E5011EBA0E}" srcOrd="0" destOrd="0" presId="urn:microsoft.com/office/officeart/2005/8/layout/list1"/>
    <dgm:cxn modelId="{976BFE90-2863-472D-8C54-F82790237126}" type="presParOf" srcId="{2DB20D16-15B6-4C2A-A09E-707ADBDF557A}" destId="{0BF06F0B-7AF9-42DB-85CC-8BB4C432B1AE}" srcOrd="1" destOrd="0" presId="urn:microsoft.com/office/officeart/2005/8/layout/list1"/>
    <dgm:cxn modelId="{2B862575-7F1B-432F-AA95-DF3D1524FFEC}" type="presParOf" srcId="{0D043AAB-2BCA-451E-B5FE-D3670960BDF0}" destId="{B847EEAD-61DD-4C32-96A6-9C11E2494D6A}" srcOrd="1" destOrd="0" presId="urn:microsoft.com/office/officeart/2005/8/layout/list1"/>
    <dgm:cxn modelId="{861FF9C6-1818-48DA-8A0E-3A57046F3573}" type="presParOf" srcId="{0D043AAB-2BCA-451E-B5FE-D3670960BDF0}" destId="{65EB11B8-C3B6-432D-8C96-A6CB954B06C3}" srcOrd="2" destOrd="0" presId="urn:microsoft.com/office/officeart/2005/8/layout/list1"/>
    <dgm:cxn modelId="{D0823C61-D06F-49D7-9EEE-A193DB41B28E}" type="presParOf" srcId="{0D043AAB-2BCA-451E-B5FE-D3670960BDF0}" destId="{A04D7672-483B-4853-B469-FB59ADAA660A}" srcOrd="3" destOrd="0" presId="urn:microsoft.com/office/officeart/2005/8/layout/list1"/>
    <dgm:cxn modelId="{59EB4517-EFAB-48A5-BB2F-4BA54DEC0162}" type="presParOf" srcId="{0D043AAB-2BCA-451E-B5FE-D3670960BDF0}" destId="{99978C89-2C7C-40C8-B8C4-F779A56204C2}" srcOrd="4" destOrd="0" presId="urn:microsoft.com/office/officeart/2005/8/layout/list1"/>
    <dgm:cxn modelId="{CE0DB989-983C-4685-9616-F12569E2595F}" type="presParOf" srcId="{99978C89-2C7C-40C8-B8C4-F779A56204C2}" destId="{B789788B-8D98-4AD1-AF93-B036DE6FACA7}" srcOrd="0" destOrd="0" presId="urn:microsoft.com/office/officeart/2005/8/layout/list1"/>
    <dgm:cxn modelId="{0DB38558-9354-449D-B0B8-9AD05D13492F}" type="presParOf" srcId="{99978C89-2C7C-40C8-B8C4-F779A56204C2}" destId="{6273719E-50A0-4599-99B7-6ABFE669A845}" srcOrd="1" destOrd="0" presId="urn:microsoft.com/office/officeart/2005/8/layout/list1"/>
    <dgm:cxn modelId="{2B92DA62-00BB-41A0-BD09-60A9154507E1}" type="presParOf" srcId="{0D043AAB-2BCA-451E-B5FE-D3670960BDF0}" destId="{F1E0CA97-2839-49B6-8A74-AE2B3149AEE0}" srcOrd="5" destOrd="0" presId="urn:microsoft.com/office/officeart/2005/8/layout/list1"/>
    <dgm:cxn modelId="{90F321E7-A640-477F-A286-E1B8E70CC69F}" type="presParOf" srcId="{0D043AAB-2BCA-451E-B5FE-D3670960BDF0}" destId="{EC0102ED-E3A2-467A-AE3E-4523BD5476DB}" srcOrd="6" destOrd="0" presId="urn:microsoft.com/office/officeart/2005/8/layout/list1"/>
    <dgm:cxn modelId="{B2A79483-AB21-477E-B21B-B884C765854E}" type="presParOf" srcId="{0D043AAB-2BCA-451E-B5FE-D3670960BDF0}" destId="{9F1A4590-CC06-4205-AFDA-C5A80B0204FD}" srcOrd="7" destOrd="0" presId="urn:microsoft.com/office/officeart/2005/8/layout/list1"/>
    <dgm:cxn modelId="{705F398E-6E0E-4EC3-8AD8-529964257336}" type="presParOf" srcId="{0D043AAB-2BCA-451E-B5FE-D3670960BDF0}" destId="{27CDE49D-1A61-4DCF-AE48-AF29D87D7853}" srcOrd="8" destOrd="0" presId="urn:microsoft.com/office/officeart/2005/8/layout/list1"/>
    <dgm:cxn modelId="{A3030197-7E28-4BDF-A152-F962B9E6FDD5}" type="presParOf" srcId="{27CDE49D-1A61-4DCF-AE48-AF29D87D7853}" destId="{08607FDC-5A47-42CD-8486-0CC7B013B904}" srcOrd="0" destOrd="0" presId="urn:microsoft.com/office/officeart/2005/8/layout/list1"/>
    <dgm:cxn modelId="{31A3CE85-1138-40E0-AEDF-5D20B9CF76AF}" type="presParOf" srcId="{27CDE49D-1A61-4DCF-AE48-AF29D87D7853}" destId="{33CDCFC5-389F-401D-94A8-7CFAC2BE9DFF}" srcOrd="1" destOrd="0" presId="urn:microsoft.com/office/officeart/2005/8/layout/list1"/>
    <dgm:cxn modelId="{4C4E2A50-B2B3-4EF7-A048-25505CD3B2F5}" type="presParOf" srcId="{0D043AAB-2BCA-451E-B5FE-D3670960BDF0}" destId="{6C12E110-4593-4B43-9D3E-4259E454526C}" srcOrd="9" destOrd="0" presId="urn:microsoft.com/office/officeart/2005/8/layout/list1"/>
    <dgm:cxn modelId="{08F11DC0-ACA4-4AF9-ACB4-1CB33AFE8637}" type="presParOf" srcId="{0D043AAB-2BCA-451E-B5FE-D3670960BDF0}" destId="{847FB796-CA83-435C-9EB3-BEF78E6E232E}" srcOrd="10" destOrd="0" presId="urn:microsoft.com/office/officeart/2005/8/layout/list1"/>
    <dgm:cxn modelId="{4AB6FA90-BBB8-4FA5-B4DF-E171AAF10960}" type="presParOf" srcId="{0D043AAB-2BCA-451E-B5FE-D3670960BDF0}" destId="{2A097A4D-29F7-4F6D-9F4C-BC4DDE58C654}" srcOrd="11" destOrd="0" presId="urn:microsoft.com/office/officeart/2005/8/layout/list1"/>
    <dgm:cxn modelId="{9EDE3F58-E591-4CE5-9F52-23CF5E57E481}" type="presParOf" srcId="{0D043AAB-2BCA-451E-B5FE-D3670960BDF0}" destId="{64D4348E-9ABA-47BF-AB05-475A12114C60}" srcOrd="12" destOrd="0" presId="urn:microsoft.com/office/officeart/2005/8/layout/list1"/>
    <dgm:cxn modelId="{4B45F5DF-FAF3-4668-ACBE-B13DEE11174A}" type="presParOf" srcId="{64D4348E-9ABA-47BF-AB05-475A12114C60}" destId="{5002814F-43B1-4F5B-BCBD-1EDF6737FE2B}" srcOrd="0" destOrd="0" presId="urn:microsoft.com/office/officeart/2005/8/layout/list1"/>
    <dgm:cxn modelId="{C6426B49-0B40-4894-A476-7518D3B7DC2E}" type="presParOf" srcId="{64D4348E-9ABA-47BF-AB05-475A12114C60}" destId="{E914D059-99B9-40FB-AC84-21A4583AE51F}" srcOrd="1" destOrd="0" presId="urn:microsoft.com/office/officeart/2005/8/layout/list1"/>
    <dgm:cxn modelId="{3C0EB4FD-03AB-42D8-AC0D-81627970083C}" type="presParOf" srcId="{0D043AAB-2BCA-451E-B5FE-D3670960BDF0}" destId="{5B3972CB-185E-4603-8A0B-18D719CB9217}" srcOrd="13" destOrd="0" presId="urn:microsoft.com/office/officeart/2005/8/layout/list1"/>
    <dgm:cxn modelId="{8430165D-856A-4C97-84FF-3D8EA15874DA}" type="presParOf" srcId="{0D043AAB-2BCA-451E-B5FE-D3670960BDF0}" destId="{C9D83F0E-2AA6-4FD7-9FA9-33C6EAEE5FE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B9819C1-7FBE-49E0-9D23-7B571BB1358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FD1299E2-66F0-4AFE-8ECE-775C059AEEBD}">
      <dgm:prSet phldrT="[文字]"/>
      <dgm:spPr/>
      <dgm:t>
        <a:bodyPr/>
        <a:lstStyle/>
        <a:p>
          <a:r>
            <a:rPr lang="zh-TW" altLang="zh-TW" dirty="0" smtClean="0"/>
            <a:t>在未來的展望是充滿計劃性的藍圖，麥當勞總是可以在每個時間點順應潮流，鎖定不同顧客族群，創造新客源。</a:t>
          </a:r>
          <a:endParaRPr lang="zh-TW" altLang="en-US" dirty="0"/>
        </a:p>
      </dgm:t>
    </dgm:pt>
    <dgm:pt modelId="{BBC7DFFD-0661-4F3A-B4F9-3AAE7B46F39F}" type="parTrans" cxnId="{300C58A7-6D47-499F-80BB-6B0216590721}">
      <dgm:prSet/>
      <dgm:spPr/>
      <dgm:t>
        <a:bodyPr/>
        <a:lstStyle/>
        <a:p>
          <a:endParaRPr lang="zh-TW" altLang="en-US"/>
        </a:p>
      </dgm:t>
    </dgm:pt>
    <dgm:pt modelId="{622B2D0F-0FDC-41E9-8E3B-A84EB6684B00}" type="sibTrans" cxnId="{300C58A7-6D47-499F-80BB-6B0216590721}">
      <dgm:prSet/>
      <dgm:spPr/>
      <dgm:t>
        <a:bodyPr/>
        <a:lstStyle/>
        <a:p>
          <a:endParaRPr lang="zh-TW" altLang="en-US"/>
        </a:p>
      </dgm:t>
    </dgm:pt>
    <dgm:pt modelId="{0A86A584-1CD9-4A3E-9EE8-8B288D308CEE}">
      <dgm:prSet phldrT="[文字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dirty="0" smtClean="0"/>
            <a:t>可</a:t>
          </a:r>
          <a:r>
            <a:rPr lang="zh-TW" altLang="zh-TW" dirty="0" smtClean="0"/>
            <a:t>鎖定ｉ世代為服務對象，</a:t>
          </a:r>
          <a:r>
            <a:rPr lang="zh-TW" altLang="en-US" dirty="0" smtClean="0"/>
            <a:t>將</a:t>
          </a:r>
          <a:r>
            <a:rPr lang="zh-TW" altLang="zh-TW" dirty="0" smtClean="0"/>
            <a:t>產品、服務與賣場也將跟著改變，以符合世代的需求。</a:t>
          </a:r>
          <a:endParaRPr lang="zh-TW" altLang="en-US" dirty="0" smtClean="0"/>
        </a:p>
      </dgm:t>
    </dgm:pt>
    <dgm:pt modelId="{0F3A69D7-0C0E-4F20-B6A1-28DA0BC83F4B}" type="sibTrans" cxnId="{1917711E-0D8D-4C20-8101-F36A9A860D24}">
      <dgm:prSet/>
      <dgm:spPr/>
      <dgm:t>
        <a:bodyPr/>
        <a:lstStyle/>
        <a:p>
          <a:endParaRPr lang="zh-TW" altLang="en-US"/>
        </a:p>
      </dgm:t>
    </dgm:pt>
    <dgm:pt modelId="{C991E49F-102E-4A96-A749-56A023C716EE}" type="parTrans" cxnId="{1917711E-0D8D-4C20-8101-F36A9A860D24}">
      <dgm:prSet/>
      <dgm:spPr/>
      <dgm:t>
        <a:bodyPr/>
        <a:lstStyle/>
        <a:p>
          <a:endParaRPr lang="zh-TW" altLang="en-US"/>
        </a:p>
      </dgm:t>
    </dgm:pt>
    <dgm:pt modelId="{FE22E411-FEFE-4EC6-B88A-137AEE584469}" type="pres">
      <dgm:prSet presAssocID="{CB9819C1-7FBE-49E0-9D23-7B571BB135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B9BB851-6B1E-4616-9D7A-05496E0C9F62}" type="pres">
      <dgm:prSet presAssocID="{FD1299E2-66F0-4AFE-8ECE-775C059AEEBD}" presName="parentText" presStyleLbl="node1" presStyleIdx="0" presStyleCnt="2" custScaleY="1315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0E8F038-49DE-490A-BAF1-BF46C40A0A83}" type="pres">
      <dgm:prSet presAssocID="{622B2D0F-0FDC-41E9-8E3B-A84EB6684B00}" presName="spacer" presStyleCnt="0"/>
      <dgm:spPr/>
    </dgm:pt>
    <dgm:pt modelId="{06739F5B-FCED-4D5A-9EE5-EBEE205BB93A}" type="pres">
      <dgm:prSet presAssocID="{0A86A584-1CD9-4A3E-9EE8-8B288D308CEE}" presName="parentText" presStyleLbl="node1" presStyleIdx="1" presStyleCnt="2" custScaleY="12198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2EDD1CD-58E2-4856-BD7D-E2E1CD3AE1A8}" type="presOf" srcId="{FD1299E2-66F0-4AFE-8ECE-775C059AEEBD}" destId="{2B9BB851-6B1E-4616-9D7A-05496E0C9F62}" srcOrd="0" destOrd="0" presId="urn:microsoft.com/office/officeart/2005/8/layout/vList2"/>
    <dgm:cxn modelId="{1917711E-0D8D-4C20-8101-F36A9A860D24}" srcId="{CB9819C1-7FBE-49E0-9D23-7B571BB13588}" destId="{0A86A584-1CD9-4A3E-9EE8-8B288D308CEE}" srcOrd="1" destOrd="0" parTransId="{C991E49F-102E-4A96-A749-56A023C716EE}" sibTransId="{0F3A69D7-0C0E-4F20-B6A1-28DA0BC83F4B}"/>
    <dgm:cxn modelId="{00C378B5-FDF2-46CE-A41F-775640177D7C}" type="presOf" srcId="{CB9819C1-7FBE-49E0-9D23-7B571BB13588}" destId="{FE22E411-FEFE-4EC6-B88A-137AEE584469}" srcOrd="0" destOrd="0" presId="urn:microsoft.com/office/officeart/2005/8/layout/vList2"/>
    <dgm:cxn modelId="{300C58A7-6D47-499F-80BB-6B0216590721}" srcId="{CB9819C1-7FBE-49E0-9D23-7B571BB13588}" destId="{FD1299E2-66F0-4AFE-8ECE-775C059AEEBD}" srcOrd="0" destOrd="0" parTransId="{BBC7DFFD-0661-4F3A-B4F9-3AAE7B46F39F}" sibTransId="{622B2D0F-0FDC-41E9-8E3B-A84EB6684B00}"/>
    <dgm:cxn modelId="{D76AD07C-B47C-4C7A-827D-9E9FBABE5F66}" type="presOf" srcId="{0A86A584-1CD9-4A3E-9EE8-8B288D308CEE}" destId="{06739F5B-FCED-4D5A-9EE5-EBEE205BB93A}" srcOrd="0" destOrd="0" presId="urn:microsoft.com/office/officeart/2005/8/layout/vList2"/>
    <dgm:cxn modelId="{D2F985C6-7739-485E-B4AA-CD476E015B63}" type="presParOf" srcId="{FE22E411-FEFE-4EC6-B88A-137AEE584469}" destId="{2B9BB851-6B1E-4616-9D7A-05496E0C9F62}" srcOrd="0" destOrd="0" presId="urn:microsoft.com/office/officeart/2005/8/layout/vList2"/>
    <dgm:cxn modelId="{B306DFBC-609E-4D70-B380-78D385D3380C}" type="presParOf" srcId="{FE22E411-FEFE-4EC6-B88A-137AEE584469}" destId="{90E8F038-49DE-490A-BAF1-BF46C40A0A83}" srcOrd="1" destOrd="0" presId="urn:microsoft.com/office/officeart/2005/8/layout/vList2"/>
    <dgm:cxn modelId="{61980806-58FC-40FC-AB41-D5B04487F47A}" type="presParOf" srcId="{FE22E411-FEFE-4EC6-B88A-137AEE584469}" destId="{06739F5B-FCED-4D5A-9EE5-EBEE205BB93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F8E94-6E6C-4EC6-A892-DAB9AE203FD0}">
      <dsp:nvSpPr>
        <dsp:cNvPr id="0" name=""/>
        <dsp:cNvSpPr/>
      </dsp:nvSpPr>
      <dsp:spPr>
        <a:xfrm>
          <a:off x="452314" y="0"/>
          <a:ext cx="7232275" cy="420801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EED8BD-CAC6-4382-935C-BFD7411C92F6}">
      <dsp:nvSpPr>
        <dsp:cNvPr id="0" name=""/>
        <dsp:cNvSpPr/>
      </dsp:nvSpPr>
      <dsp:spPr>
        <a:xfrm>
          <a:off x="3709428" y="421030"/>
          <a:ext cx="3453257" cy="877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latin typeface="+mj-ea"/>
              <a:ea typeface="+mj-ea"/>
            </a:rPr>
            <a:t>了解麥當勞的背景、歷史、</a:t>
          </a:r>
          <a:endParaRPr lang="en-US" altLang="zh-TW" sz="1600" kern="1200" dirty="0" smtClean="0">
            <a:latin typeface="+mj-ea"/>
            <a:ea typeface="+mj-ea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latin typeface="+mj-ea"/>
              <a:ea typeface="+mj-ea"/>
            </a:rPr>
            <a:t>經營與理念</a:t>
          </a:r>
          <a:endParaRPr lang="zh-TW" altLang="en-US" sz="1600" kern="1200" dirty="0">
            <a:latin typeface="+mj-ea"/>
            <a:ea typeface="+mj-ea"/>
          </a:endParaRPr>
        </a:p>
      </dsp:txBody>
      <dsp:txXfrm>
        <a:off x="3752274" y="463876"/>
        <a:ext cx="3367565" cy="792008"/>
      </dsp:txXfrm>
    </dsp:sp>
    <dsp:sp modelId="{B1800E3E-1C76-436F-9BC6-8CA84C153D71}">
      <dsp:nvSpPr>
        <dsp:cNvPr id="0" name=""/>
        <dsp:cNvSpPr/>
      </dsp:nvSpPr>
      <dsp:spPr>
        <a:xfrm>
          <a:off x="3709428" y="1366843"/>
          <a:ext cx="3453257" cy="7427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100" kern="1200" dirty="0" smtClean="0"/>
            <a:t> </a:t>
          </a:r>
          <a:r>
            <a:rPr lang="zh-TW" altLang="zh-TW" sz="1600" kern="1200" dirty="0" smtClean="0">
              <a:latin typeface="+mj-ea"/>
              <a:ea typeface="+mj-ea"/>
            </a:rPr>
            <a:t>探討麥當勞</a:t>
          </a:r>
          <a:r>
            <a:rPr lang="en-US" altLang="zh-TW" sz="1600" kern="1200" dirty="0" smtClean="0">
              <a:latin typeface="+mj-ea"/>
              <a:ea typeface="+mj-ea"/>
            </a:rPr>
            <a:t>SWOT</a:t>
          </a:r>
          <a:r>
            <a:rPr lang="zh-TW" altLang="zh-TW" sz="1600" kern="1200" dirty="0" smtClean="0">
              <a:latin typeface="+mj-ea"/>
              <a:ea typeface="+mj-ea"/>
            </a:rPr>
            <a:t>及行銷</a:t>
          </a:r>
          <a:r>
            <a:rPr lang="en-US" altLang="zh-TW" sz="1600" kern="1200" dirty="0" smtClean="0">
              <a:latin typeface="+mj-ea"/>
              <a:ea typeface="+mj-ea"/>
            </a:rPr>
            <a:t>4P</a:t>
          </a:r>
          <a:r>
            <a:rPr lang="zh-TW" altLang="zh-TW" sz="1600" kern="1200" dirty="0" smtClean="0">
              <a:latin typeface="+mj-ea"/>
              <a:ea typeface="+mj-ea"/>
            </a:rPr>
            <a:t>分析</a:t>
          </a:r>
          <a:endParaRPr lang="en-US" altLang="zh-TW" sz="1600" kern="1200" dirty="0" smtClean="0">
            <a:latin typeface="+mj-ea"/>
            <a:ea typeface="+mj-ea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600" kern="1200" dirty="0" smtClean="0">
              <a:latin typeface="+mj-ea"/>
              <a:ea typeface="+mj-ea"/>
            </a:rPr>
            <a:t>，了解麥當勞的行銷策略</a:t>
          </a:r>
          <a:endParaRPr lang="zh-TW" altLang="en-US" sz="1600" kern="1200" dirty="0">
            <a:latin typeface="+mj-ea"/>
            <a:ea typeface="+mj-ea"/>
          </a:endParaRPr>
        </a:p>
      </dsp:txBody>
      <dsp:txXfrm>
        <a:off x="3745685" y="1403100"/>
        <a:ext cx="3380743" cy="670219"/>
      </dsp:txXfrm>
    </dsp:sp>
    <dsp:sp modelId="{7B559035-5A3A-4099-A0F4-450A7971FE51}">
      <dsp:nvSpPr>
        <dsp:cNvPr id="0" name=""/>
        <dsp:cNvSpPr/>
      </dsp:nvSpPr>
      <dsp:spPr>
        <a:xfrm>
          <a:off x="3732923" y="2292643"/>
          <a:ext cx="3453257" cy="7537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300" kern="1200" dirty="0" smtClean="0"/>
            <a:t> </a:t>
          </a:r>
          <a:r>
            <a:rPr lang="zh-TW" altLang="zh-TW" sz="1600" kern="1200" dirty="0" smtClean="0">
              <a:latin typeface="+mj-ea"/>
              <a:ea typeface="+mj-ea"/>
            </a:rPr>
            <a:t>透過問卷瞭解顧客對麥當勞的消費滿意度</a:t>
          </a:r>
          <a:endParaRPr lang="zh-TW" altLang="en-US" sz="1600" kern="1200" dirty="0">
            <a:latin typeface="+mj-ea"/>
            <a:ea typeface="+mj-ea"/>
          </a:endParaRPr>
        </a:p>
      </dsp:txBody>
      <dsp:txXfrm>
        <a:off x="3769719" y="2329439"/>
        <a:ext cx="3379665" cy="680180"/>
      </dsp:txXfrm>
    </dsp:sp>
    <dsp:sp modelId="{B942E01E-3C41-48FA-9EE2-1CD0CD93FB31}">
      <dsp:nvSpPr>
        <dsp:cNvPr id="0" name=""/>
        <dsp:cNvSpPr/>
      </dsp:nvSpPr>
      <dsp:spPr>
        <a:xfrm>
          <a:off x="3658375" y="3180691"/>
          <a:ext cx="3555363" cy="7192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/>
            <a:t> </a:t>
          </a:r>
          <a:r>
            <a:rPr lang="zh-TW" altLang="zh-TW" sz="1600" kern="1200" dirty="0" smtClean="0">
              <a:latin typeface="+mj-ea"/>
              <a:ea typeface="+mj-ea"/>
            </a:rPr>
            <a:t>將研究結果提供給麥當勞做以參考</a:t>
          </a:r>
          <a:endParaRPr lang="zh-TW" altLang="en-US" sz="1600" kern="1200" dirty="0">
            <a:latin typeface="+mj-ea"/>
            <a:ea typeface="+mj-ea"/>
          </a:endParaRPr>
        </a:p>
      </dsp:txBody>
      <dsp:txXfrm>
        <a:off x="3693488" y="3215804"/>
        <a:ext cx="3485137" cy="6490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72A10-B7BF-43CA-AAAE-3EFB28EA7509}">
      <dsp:nvSpPr>
        <dsp:cNvPr id="0" name=""/>
        <dsp:cNvSpPr/>
      </dsp:nvSpPr>
      <dsp:spPr>
        <a:xfrm>
          <a:off x="0" y="343722"/>
          <a:ext cx="8229600" cy="12716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+mj-ea"/>
              <a:ea typeface="+mj-ea"/>
            </a:rPr>
            <a:t>透過報章雜誌、書籍與網站蒐集麥當勞的相關資料，並加以統整分析。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0" y="343722"/>
        <a:ext cx="8229600" cy="1271657"/>
      </dsp:txXfrm>
    </dsp:sp>
    <dsp:sp modelId="{EAE4ABC7-FA87-4B2C-BFB1-21134C176699}">
      <dsp:nvSpPr>
        <dsp:cNvPr id="0" name=""/>
        <dsp:cNvSpPr/>
      </dsp:nvSpPr>
      <dsp:spPr>
        <a:xfrm>
          <a:off x="411480" y="41726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800" kern="1200" dirty="0" smtClean="0">
              <a:latin typeface="+mj-ea"/>
              <a:ea typeface="+mj-ea"/>
            </a:rPr>
            <a:t>文獻分析法</a:t>
          </a:r>
          <a:r>
            <a:rPr lang="en-US" altLang="zh-TW" sz="1800" kern="1200" dirty="0" smtClean="0">
              <a:latin typeface="+mj-ea"/>
              <a:ea typeface="+mj-ea"/>
            </a:rPr>
            <a:t>  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443183" y="73429"/>
        <a:ext cx="5697314" cy="586034"/>
      </dsp:txXfrm>
    </dsp:sp>
    <dsp:sp modelId="{9ED545BD-BA38-47DD-9A35-0947AB8364D0}">
      <dsp:nvSpPr>
        <dsp:cNvPr id="0" name=""/>
        <dsp:cNvSpPr/>
      </dsp:nvSpPr>
      <dsp:spPr>
        <a:xfrm>
          <a:off x="0" y="2081623"/>
          <a:ext cx="8229600" cy="1056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1800" kern="1200" dirty="0" smtClean="0">
              <a:latin typeface="+mj-ea"/>
              <a:ea typeface="+mj-ea"/>
            </a:rPr>
            <a:t>實地觀察麥當勞營業狀況店內設備及擺設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0" y="2081623"/>
        <a:ext cx="8229600" cy="1056825"/>
      </dsp:txXfrm>
    </dsp:sp>
    <dsp:sp modelId="{70592D20-53BB-451F-83CB-A23D855B7433}">
      <dsp:nvSpPr>
        <dsp:cNvPr id="0" name=""/>
        <dsp:cNvSpPr/>
      </dsp:nvSpPr>
      <dsp:spPr>
        <a:xfrm>
          <a:off x="411480" y="1756903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800" kern="1200" dirty="0" smtClean="0">
              <a:latin typeface="+mj-ea"/>
              <a:ea typeface="+mj-ea"/>
            </a:rPr>
            <a:t>實地觀察法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443183" y="1788606"/>
        <a:ext cx="5697314" cy="586034"/>
      </dsp:txXfrm>
    </dsp:sp>
    <dsp:sp modelId="{1B8B3CB5-E222-47C3-840E-7D85EA72473C}">
      <dsp:nvSpPr>
        <dsp:cNvPr id="0" name=""/>
        <dsp:cNvSpPr/>
      </dsp:nvSpPr>
      <dsp:spPr>
        <a:xfrm>
          <a:off x="0" y="3581968"/>
          <a:ext cx="8229600" cy="1056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74904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1800" kern="1200" dirty="0" smtClean="0">
              <a:latin typeface="+mj-ea"/>
              <a:ea typeface="+mj-ea"/>
            </a:rPr>
            <a:t>問卷設計及發放並分析結果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0" y="3581968"/>
        <a:ext cx="8229600" cy="1056825"/>
      </dsp:txXfrm>
    </dsp:sp>
    <dsp:sp modelId="{3987B75F-B6FF-48A2-909C-FF5789B5AA9C}">
      <dsp:nvSpPr>
        <dsp:cNvPr id="0" name=""/>
        <dsp:cNvSpPr/>
      </dsp:nvSpPr>
      <dsp:spPr>
        <a:xfrm>
          <a:off x="411480" y="3257248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800" kern="1200" dirty="0" smtClean="0">
              <a:latin typeface="+mj-ea"/>
              <a:ea typeface="+mj-ea"/>
            </a:rPr>
            <a:t>問卷調查法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443183" y="3288951"/>
        <a:ext cx="5697314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F33DF-1951-4C17-8401-3EABE3A4C342}">
      <dsp:nvSpPr>
        <dsp:cNvPr id="0" name=""/>
        <dsp:cNvSpPr/>
      </dsp:nvSpPr>
      <dsp:spPr>
        <a:xfrm>
          <a:off x="617219" y="0"/>
          <a:ext cx="6995160" cy="438943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EB0620-D8DA-4770-A932-6F8E23040939}">
      <dsp:nvSpPr>
        <dsp:cNvPr id="0" name=""/>
        <dsp:cNvSpPr/>
      </dsp:nvSpPr>
      <dsp:spPr>
        <a:xfrm>
          <a:off x="4018" y="485726"/>
          <a:ext cx="795635" cy="34179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+mj-ea"/>
              <a:ea typeface="+mj-ea"/>
            </a:rPr>
            <a:t>討論並決定主題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42858" y="524566"/>
        <a:ext cx="717955" cy="3340304"/>
      </dsp:txXfrm>
    </dsp:sp>
    <dsp:sp modelId="{8CBAAB1F-D7F2-4427-A410-85E920E1EECA}">
      <dsp:nvSpPr>
        <dsp:cNvPr id="0" name=""/>
        <dsp:cNvSpPr/>
      </dsp:nvSpPr>
      <dsp:spPr>
        <a:xfrm>
          <a:off x="932259" y="485726"/>
          <a:ext cx="795635" cy="34179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+mj-ea"/>
              <a:ea typeface="+mj-ea"/>
            </a:rPr>
            <a:t>研究目的與動機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971099" y="524566"/>
        <a:ext cx="717955" cy="3340304"/>
      </dsp:txXfrm>
    </dsp:sp>
    <dsp:sp modelId="{86189E93-7793-4FB7-9352-6255260C8411}">
      <dsp:nvSpPr>
        <dsp:cNvPr id="0" name=""/>
        <dsp:cNvSpPr/>
      </dsp:nvSpPr>
      <dsp:spPr>
        <a:xfrm>
          <a:off x="1860500" y="519331"/>
          <a:ext cx="795635" cy="33507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+mj-ea"/>
              <a:ea typeface="+mj-ea"/>
            </a:rPr>
            <a:t>蒐集探討文獻資料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1899340" y="558171"/>
        <a:ext cx="717955" cy="3273093"/>
      </dsp:txXfrm>
    </dsp:sp>
    <dsp:sp modelId="{2C8AB334-E569-4FC6-B86E-2318F37456BC}">
      <dsp:nvSpPr>
        <dsp:cNvPr id="0" name=""/>
        <dsp:cNvSpPr/>
      </dsp:nvSpPr>
      <dsp:spPr>
        <a:xfrm>
          <a:off x="2788741" y="519331"/>
          <a:ext cx="795635" cy="33507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dirty="0" smtClean="0">
              <a:latin typeface="+mj-ea"/>
              <a:ea typeface="+mj-ea"/>
            </a:rPr>
            <a:t>討</a:t>
          </a:r>
          <a:r>
            <a:rPr lang="en-US" sz="1800" kern="1200" dirty="0" smtClean="0">
              <a:latin typeface="+mj-ea"/>
              <a:ea typeface="+mj-ea"/>
            </a:rPr>
            <a:t>  </a:t>
          </a:r>
          <a:r>
            <a:rPr lang="zh-TW" sz="1800" kern="1200" dirty="0" smtClean="0">
              <a:latin typeface="+mj-ea"/>
              <a:ea typeface="+mj-ea"/>
            </a:rPr>
            <a:t>論</a:t>
          </a:r>
          <a:r>
            <a:rPr lang="en-US" sz="1800" kern="1200" dirty="0" smtClean="0">
              <a:latin typeface="+mj-ea"/>
              <a:ea typeface="+mj-ea"/>
            </a:rPr>
            <a:t>  </a:t>
          </a:r>
          <a:r>
            <a:rPr lang="zh-TW" sz="1800" kern="1200" dirty="0" smtClean="0">
              <a:latin typeface="+mj-ea"/>
              <a:ea typeface="+mj-ea"/>
            </a:rPr>
            <a:t>確</a:t>
          </a:r>
          <a:r>
            <a:rPr lang="en-US" sz="1800" kern="1200" dirty="0" smtClean="0">
              <a:latin typeface="+mj-ea"/>
              <a:ea typeface="+mj-ea"/>
            </a:rPr>
            <a:t>  </a:t>
          </a:r>
          <a:r>
            <a:rPr lang="zh-TW" sz="1800" kern="1200" dirty="0" smtClean="0">
              <a:latin typeface="+mj-ea"/>
              <a:ea typeface="+mj-ea"/>
            </a:rPr>
            <a:t>定</a:t>
          </a:r>
          <a:r>
            <a:rPr lang="en-US" sz="1800" kern="1200" dirty="0" smtClean="0">
              <a:latin typeface="+mj-ea"/>
              <a:ea typeface="+mj-ea"/>
            </a:rPr>
            <a:t>  </a:t>
          </a:r>
          <a:r>
            <a:rPr lang="zh-TW" sz="1800" kern="1200" dirty="0" smtClean="0">
              <a:latin typeface="+mj-ea"/>
              <a:ea typeface="+mj-ea"/>
            </a:rPr>
            <a:t>研</a:t>
          </a:r>
          <a:r>
            <a:rPr lang="en-US" sz="1800" kern="1200" dirty="0" smtClean="0">
              <a:latin typeface="+mj-ea"/>
              <a:ea typeface="+mj-ea"/>
            </a:rPr>
            <a:t>  </a:t>
          </a:r>
          <a:r>
            <a:rPr lang="zh-TW" sz="1800" kern="1200" dirty="0" smtClean="0">
              <a:latin typeface="+mj-ea"/>
              <a:ea typeface="+mj-ea"/>
            </a:rPr>
            <a:t>究</a:t>
          </a:r>
          <a:r>
            <a:rPr lang="en-US" sz="1800" kern="1200" dirty="0" smtClean="0">
              <a:latin typeface="+mj-ea"/>
              <a:ea typeface="+mj-ea"/>
            </a:rPr>
            <a:t>  </a:t>
          </a:r>
          <a:r>
            <a:rPr lang="zh-TW" sz="1800" kern="1200" dirty="0" smtClean="0">
              <a:latin typeface="+mj-ea"/>
              <a:ea typeface="+mj-ea"/>
            </a:rPr>
            <a:t>方</a:t>
          </a:r>
          <a:r>
            <a:rPr lang="en-US" sz="1800" kern="1200" dirty="0" smtClean="0">
              <a:latin typeface="+mj-ea"/>
              <a:ea typeface="+mj-ea"/>
            </a:rPr>
            <a:t>  </a:t>
          </a:r>
          <a:r>
            <a:rPr lang="zh-TW" sz="1800" kern="1200" dirty="0" smtClean="0">
              <a:latin typeface="+mj-ea"/>
              <a:ea typeface="+mj-ea"/>
            </a:rPr>
            <a:t>法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2827581" y="558171"/>
        <a:ext cx="717955" cy="3273093"/>
      </dsp:txXfrm>
    </dsp:sp>
    <dsp:sp modelId="{DB99F129-5C21-47C0-8583-5A0DCB815D0A}">
      <dsp:nvSpPr>
        <dsp:cNvPr id="0" name=""/>
        <dsp:cNvSpPr/>
      </dsp:nvSpPr>
      <dsp:spPr>
        <a:xfrm>
          <a:off x="3733503" y="557730"/>
          <a:ext cx="795635" cy="33399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>
              <a:latin typeface="+mj-ea"/>
              <a:ea typeface="+mj-ea"/>
            </a:rPr>
            <a:t>4P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dirty="0" smtClean="0">
              <a:latin typeface="+mj-ea"/>
              <a:ea typeface="+mj-ea"/>
            </a:rPr>
            <a:t>分</a:t>
          </a:r>
          <a:endParaRPr lang="en-US" altLang="zh-TW" sz="1800" kern="1200" dirty="0" smtClean="0">
            <a:latin typeface="+mj-ea"/>
            <a:ea typeface="+mj-ea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dirty="0" smtClean="0">
              <a:latin typeface="+mj-ea"/>
              <a:ea typeface="+mj-ea"/>
            </a:rPr>
            <a:t>析</a:t>
          </a:r>
          <a:endParaRPr lang="zh-TW" sz="1800" kern="1200" dirty="0">
            <a:latin typeface="+mj-ea"/>
            <a:ea typeface="+mj-ea"/>
          </a:endParaRPr>
        </a:p>
      </dsp:txBody>
      <dsp:txXfrm>
        <a:off x="3772343" y="596570"/>
        <a:ext cx="717955" cy="3262277"/>
      </dsp:txXfrm>
    </dsp:sp>
    <dsp:sp modelId="{02CFCEBA-6E94-4BE8-B552-C57C346F2108}">
      <dsp:nvSpPr>
        <dsp:cNvPr id="0" name=""/>
        <dsp:cNvSpPr/>
      </dsp:nvSpPr>
      <dsp:spPr>
        <a:xfrm>
          <a:off x="4709055" y="596129"/>
          <a:ext cx="795635" cy="3273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j-ea"/>
              <a:ea typeface="+mj-ea"/>
            </a:rPr>
            <a:t>SWO T </a:t>
          </a:r>
          <a:r>
            <a:rPr lang="zh-TW" sz="1800" kern="1200" dirty="0" smtClean="0">
              <a:latin typeface="+mj-ea"/>
              <a:ea typeface="+mj-ea"/>
            </a:rPr>
            <a:t>及矩陣策略分析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4747895" y="634969"/>
        <a:ext cx="717955" cy="3196295"/>
      </dsp:txXfrm>
    </dsp:sp>
    <dsp:sp modelId="{0EC630E3-AB3C-4C88-9FDF-172C94B2F310}">
      <dsp:nvSpPr>
        <dsp:cNvPr id="0" name=""/>
        <dsp:cNvSpPr/>
      </dsp:nvSpPr>
      <dsp:spPr>
        <a:xfrm>
          <a:off x="5573464" y="557730"/>
          <a:ext cx="795635" cy="3273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+mj-ea"/>
              <a:ea typeface="+mj-ea"/>
            </a:rPr>
            <a:t>問卷設計及發放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5612304" y="596570"/>
        <a:ext cx="717955" cy="3196295"/>
      </dsp:txXfrm>
    </dsp:sp>
    <dsp:sp modelId="{86C4EDAD-CF4E-467A-BFB5-9D97F53ED7BF}">
      <dsp:nvSpPr>
        <dsp:cNvPr id="0" name=""/>
        <dsp:cNvSpPr/>
      </dsp:nvSpPr>
      <dsp:spPr>
        <a:xfrm>
          <a:off x="6501705" y="557730"/>
          <a:ext cx="795635" cy="3273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+mj-ea"/>
              <a:ea typeface="+mj-ea"/>
            </a:rPr>
            <a:t>問卷整理及分析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6540545" y="596570"/>
        <a:ext cx="717955" cy="3196295"/>
      </dsp:txXfrm>
    </dsp:sp>
    <dsp:sp modelId="{3CE823A3-1012-4ECF-BC22-6561BA5A0883}">
      <dsp:nvSpPr>
        <dsp:cNvPr id="0" name=""/>
        <dsp:cNvSpPr/>
      </dsp:nvSpPr>
      <dsp:spPr>
        <a:xfrm>
          <a:off x="7429946" y="519331"/>
          <a:ext cx="795635" cy="33507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eaVert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+mj-ea"/>
              <a:ea typeface="+mj-ea"/>
            </a:rPr>
            <a:t>結論與建議</a:t>
          </a:r>
          <a:endParaRPr lang="zh-TW" altLang="en-US" sz="1800" kern="1200" dirty="0">
            <a:latin typeface="+mj-ea"/>
            <a:ea typeface="+mj-ea"/>
          </a:endParaRPr>
        </a:p>
      </dsp:txBody>
      <dsp:txXfrm>
        <a:off x="7468786" y="558171"/>
        <a:ext cx="717955" cy="32730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D9E34-B4CE-458C-ABE6-5D7309ABA057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6C70C-3F8C-40C6-9DCA-1655F2FD58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507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6C70C-3F8C-40C6-9DCA-1655F2FD5874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0067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C0DE-781F-4AA6-A5AE-593C7343F7B7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829-6CE4-46A4-BDA6-12AFBAC211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C0DE-781F-4AA6-A5AE-593C7343F7B7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829-6CE4-46A4-BDA6-12AFBAC211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C0DE-781F-4AA6-A5AE-593C7343F7B7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829-6CE4-46A4-BDA6-12AFBAC211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C0DE-781F-4AA6-A5AE-593C7343F7B7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829-6CE4-46A4-BDA6-12AFBAC211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C0DE-781F-4AA6-A5AE-593C7343F7B7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829-6CE4-46A4-BDA6-12AFBAC211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C0DE-781F-4AA6-A5AE-593C7343F7B7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829-6CE4-46A4-BDA6-12AFBAC211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C0DE-781F-4AA6-A5AE-593C7343F7B7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829-6CE4-46A4-BDA6-12AFBAC211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C0DE-781F-4AA6-A5AE-593C7343F7B7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829-6CE4-46A4-BDA6-12AFBAC211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C0DE-781F-4AA6-A5AE-593C7343F7B7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829-6CE4-46A4-BDA6-12AFBAC211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C0DE-781F-4AA6-A5AE-593C7343F7B7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829-6CE4-46A4-BDA6-12AFBAC211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C0DE-781F-4AA6-A5AE-593C7343F7B7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CF8829-6CE4-46A4-BDA6-12AFBAC211E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81C0DE-781F-4AA6-A5AE-593C7343F7B7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CF8829-6CE4-46A4-BDA6-12AFBAC211E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546" y="0"/>
            <a:ext cx="9252520" cy="6957392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powder"/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-315416"/>
            <a:ext cx="7772400" cy="1109985"/>
          </a:xfrm>
        </p:spPr>
        <p:txBody>
          <a:bodyPr>
            <a:normAutofit/>
          </a:bodyPr>
          <a:lstStyle/>
          <a:p>
            <a:r>
              <a:rPr lang="zh-TW" altLang="zh-TW" sz="4000" dirty="0"/>
              <a:t>快樂似神仙一麥當勞消費行為</a:t>
            </a:r>
            <a:r>
              <a:rPr lang="zh-TW" altLang="zh-TW" sz="4000" dirty="0" smtClean="0"/>
              <a:t>研究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051720" y="5301183"/>
            <a:ext cx="6461760" cy="1656184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zh-TW" altLang="en-US" sz="6200" b="1" dirty="0" smtClean="0">
                <a:solidFill>
                  <a:schemeClr val="bg1"/>
                </a:solidFill>
                <a:latin typeface="+mj-ea"/>
              </a:rPr>
              <a:t>科別：流通管理科</a:t>
            </a:r>
            <a:endParaRPr lang="en-US" altLang="zh-TW" sz="6200" b="1" dirty="0">
              <a:solidFill>
                <a:schemeClr val="bg1"/>
              </a:solidFill>
              <a:latin typeface="+mj-ea"/>
            </a:endParaRPr>
          </a:p>
          <a:p>
            <a:pPr algn="ctr"/>
            <a:r>
              <a:rPr lang="zh-TW" altLang="en-US" sz="6200" b="1" dirty="0">
                <a:solidFill>
                  <a:schemeClr val="bg1"/>
                </a:solidFill>
                <a:latin typeface="+mj-ea"/>
              </a:rPr>
              <a:t>班級</a:t>
            </a:r>
            <a:r>
              <a:rPr lang="zh-TW" altLang="en-US" sz="6200" b="1" dirty="0" smtClean="0">
                <a:solidFill>
                  <a:schemeClr val="bg1"/>
                </a:solidFill>
                <a:latin typeface="+mj-ea"/>
              </a:rPr>
              <a:t>：</a:t>
            </a:r>
            <a:r>
              <a:rPr lang="zh-TW" altLang="en-US" sz="6200" b="1" dirty="0">
                <a:solidFill>
                  <a:schemeClr val="bg1"/>
                </a:solidFill>
                <a:latin typeface="+mj-ea"/>
              </a:rPr>
              <a:t>三年十一</a:t>
            </a:r>
            <a:r>
              <a:rPr lang="zh-TW" altLang="en-US" sz="6200" b="1" dirty="0" smtClean="0">
                <a:solidFill>
                  <a:schemeClr val="bg1"/>
                </a:solidFill>
                <a:latin typeface="+mj-ea"/>
              </a:rPr>
              <a:t>組</a:t>
            </a:r>
            <a:endParaRPr lang="en-US" altLang="zh-TW" sz="6200" b="1" dirty="0">
              <a:solidFill>
                <a:schemeClr val="bg1"/>
              </a:solidFill>
              <a:latin typeface="+mj-ea"/>
            </a:endParaRPr>
          </a:p>
          <a:p>
            <a:pPr algn="ctr"/>
            <a:r>
              <a:rPr lang="zh-TW" altLang="en-US" sz="6200" b="1" dirty="0">
                <a:solidFill>
                  <a:schemeClr val="bg1"/>
                </a:solidFill>
                <a:latin typeface="+mj-ea"/>
              </a:rPr>
              <a:t>作者</a:t>
            </a:r>
            <a:r>
              <a:rPr lang="zh-TW" altLang="en-US" sz="6200" b="1" dirty="0" smtClean="0">
                <a:solidFill>
                  <a:schemeClr val="bg1"/>
                </a:solidFill>
                <a:latin typeface="+mj-ea"/>
              </a:rPr>
              <a:t>：吳俊穎、李瑞賢、呂佳穎</a:t>
            </a:r>
            <a:endParaRPr lang="en-US" altLang="zh-TW" sz="6200" b="1" dirty="0">
              <a:solidFill>
                <a:schemeClr val="bg1"/>
              </a:solidFill>
              <a:latin typeface="+mj-ea"/>
            </a:endParaRPr>
          </a:p>
          <a:p>
            <a:pPr algn="ctr"/>
            <a:r>
              <a:rPr lang="zh-TW" altLang="en-US" sz="6200" b="1" dirty="0">
                <a:solidFill>
                  <a:schemeClr val="bg1"/>
                </a:solidFill>
                <a:latin typeface="+mj-ea"/>
              </a:rPr>
              <a:t>指導老師</a:t>
            </a:r>
            <a:r>
              <a:rPr lang="zh-TW" altLang="en-US" sz="6200" b="1" dirty="0" smtClean="0">
                <a:solidFill>
                  <a:schemeClr val="bg1"/>
                </a:solidFill>
                <a:latin typeface="+mj-ea"/>
              </a:rPr>
              <a:t>：盧慈慧</a:t>
            </a:r>
            <a:endParaRPr lang="en-US" altLang="zh-TW" sz="6200" b="1" dirty="0">
              <a:solidFill>
                <a:schemeClr val="bg1"/>
              </a:solidFill>
              <a:latin typeface="+mj-ea"/>
            </a:endParaRPr>
          </a:p>
          <a:p>
            <a:pPr algn="ctr"/>
            <a:r>
              <a:rPr lang="zh-TW" altLang="en-US" sz="6200" b="1" dirty="0">
                <a:solidFill>
                  <a:schemeClr val="bg1"/>
                </a:solidFill>
                <a:latin typeface="+mj-ea"/>
              </a:rPr>
              <a:t>完成日期：</a:t>
            </a:r>
            <a:r>
              <a:rPr lang="en-US" altLang="zh-TW" sz="6200" b="1" dirty="0" smtClean="0">
                <a:solidFill>
                  <a:schemeClr val="bg1"/>
                </a:solidFill>
                <a:latin typeface="+mj-ea"/>
              </a:rPr>
              <a:t>104.04.27</a:t>
            </a:r>
            <a:endParaRPr lang="zh-TW" altLang="en-US" sz="6200" b="1" dirty="0">
              <a:solidFill>
                <a:schemeClr val="bg1"/>
              </a:solidFill>
              <a:latin typeface="+mj-ea"/>
            </a:endParaRPr>
          </a:p>
          <a:p>
            <a:pPr algn="ctr"/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80792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936104"/>
          </a:xfrm>
        </p:spPr>
        <p:txBody>
          <a:bodyPr/>
          <a:lstStyle/>
          <a:p>
            <a:pPr algn="ctr"/>
            <a:r>
              <a:rPr lang="en-US" altLang="zh-TW" dirty="0" smtClean="0"/>
              <a:t>SWOT</a:t>
            </a:r>
            <a:r>
              <a:rPr lang="zh-TW" altLang="en-US" dirty="0" smtClean="0"/>
              <a:t>分析</a:t>
            </a:r>
            <a:endParaRPr lang="zh-TW" altLang="en-US" dirty="0"/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888588"/>
              </p:ext>
            </p:extLst>
          </p:nvPr>
        </p:nvGraphicFramePr>
        <p:xfrm>
          <a:off x="457200" y="1484784"/>
          <a:ext cx="8229600" cy="5328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378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問卷</a:t>
            </a:r>
            <a:r>
              <a:rPr lang="zh-TW" altLang="en-US" dirty="0" smtClean="0"/>
              <a:t>分析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pPr lvl="0"/>
            <a:r>
              <a:rPr lang="zh-TW" altLang="en-US" dirty="0" smtClean="0"/>
              <a:t>問卷</a:t>
            </a:r>
            <a:r>
              <a:rPr lang="zh-TW" altLang="en-US" dirty="0"/>
              <a:t>發放</a:t>
            </a:r>
            <a:r>
              <a:rPr lang="zh-TW" altLang="en-US" dirty="0">
                <a:latin typeface="+mj-ea"/>
                <a:ea typeface="+mj-ea"/>
              </a:rPr>
              <a:t>時間</a:t>
            </a:r>
            <a:r>
              <a:rPr lang="en-US" altLang="zh-TW" dirty="0">
                <a:latin typeface="+mj-ea"/>
                <a:ea typeface="+mj-ea"/>
              </a:rPr>
              <a:t>:2014</a:t>
            </a:r>
            <a:r>
              <a:rPr lang="zh-TW" altLang="en-US" dirty="0">
                <a:latin typeface="+mj-ea"/>
                <a:ea typeface="+mj-ea"/>
              </a:rPr>
              <a:t>年</a:t>
            </a:r>
            <a:r>
              <a:rPr lang="en-US" altLang="zh-TW" dirty="0">
                <a:latin typeface="+mj-ea"/>
                <a:ea typeface="+mj-ea"/>
              </a:rPr>
              <a:t>12</a:t>
            </a:r>
            <a:r>
              <a:rPr lang="zh-TW" altLang="en-US" dirty="0">
                <a:latin typeface="+mj-ea"/>
                <a:ea typeface="+mj-ea"/>
              </a:rPr>
              <a:t>月</a:t>
            </a:r>
            <a:r>
              <a:rPr lang="en-US" altLang="zh-TW" dirty="0">
                <a:latin typeface="+mj-ea"/>
                <a:ea typeface="+mj-ea"/>
              </a:rPr>
              <a:t>1</a:t>
            </a:r>
            <a:r>
              <a:rPr lang="zh-TW" altLang="en-US" dirty="0">
                <a:latin typeface="+mj-ea"/>
                <a:ea typeface="+mj-ea"/>
              </a:rPr>
              <a:t>日至</a:t>
            </a:r>
            <a:r>
              <a:rPr lang="en-US" altLang="zh-TW" dirty="0">
                <a:latin typeface="+mj-ea"/>
                <a:ea typeface="+mj-ea"/>
              </a:rPr>
              <a:t>1</a:t>
            </a:r>
            <a:r>
              <a:rPr lang="zh-TW" altLang="en-US" dirty="0">
                <a:latin typeface="+mj-ea"/>
                <a:ea typeface="+mj-ea"/>
              </a:rPr>
              <a:t>月</a:t>
            </a:r>
            <a:r>
              <a:rPr lang="en-US" altLang="zh-TW" dirty="0">
                <a:latin typeface="+mj-ea"/>
                <a:ea typeface="+mj-ea"/>
              </a:rPr>
              <a:t>5</a:t>
            </a:r>
            <a:r>
              <a:rPr lang="zh-TW" altLang="en-US" dirty="0" smtClean="0">
                <a:latin typeface="+mj-ea"/>
                <a:ea typeface="+mj-ea"/>
              </a:rPr>
              <a:t>日</a:t>
            </a:r>
            <a:endParaRPr lang="zh-TW" altLang="en-US" dirty="0">
              <a:latin typeface="+mj-ea"/>
              <a:ea typeface="+mj-ea"/>
            </a:endParaRPr>
          </a:p>
          <a:p>
            <a:pPr lvl="0"/>
            <a:r>
              <a:rPr lang="zh-TW" altLang="en-US" dirty="0">
                <a:latin typeface="+mj-ea"/>
                <a:ea typeface="+mj-ea"/>
              </a:rPr>
              <a:t>  發放對象</a:t>
            </a:r>
            <a:r>
              <a:rPr lang="en-US" altLang="zh-TW" dirty="0">
                <a:latin typeface="+mj-ea"/>
                <a:ea typeface="+mj-ea"/>
              </a:rPr>
              <a:t>:150</a:t>
            </a:r>
            <a:r>
              <a:rPr lang="zh-TW" altLang="en-US" dirty="0">
                <a:latin typeface="+mj-ea"/>
                <a:ea typeface="+mj-ea"/>
              </a:rPr>
              <a:t>位消費者</a:t>
            </a:r>
          </a:p>
          <a:p>
            <a:pPr lvl="0"/>
            <a:r>
              <a:rPr lang="zh-TW" altLang="en-US" dirty="0">
                <a:latin typeface="+mj-ea"/>
                <a:ea typeface="+mj-ea"/>
              </a:rPr>
              <a:t>  發放份數</a:t>
            </a:r>
            <a:r>
              <a:rPr lang="en-US" altLang="zh-TW" dirty="0">
                <a:latin typeface="+mj-ea"/>
                <a:ea typeface="+mj-ea"/>
              </a:rPr>
              <a:t>:</a:t>
            </a:r>
            <a:r>
              <a:rPr lang="zh-TW" altLang="en-US" dirty="0">
                <a:latin typeface="+mj-ea"/>
                <a:ea typeface="+mj-ea"/>
              </a:rPr>
              <a:t>經篩選</a:t>
            </a:r>
            <a:r>
              <a:rPr lang="zh-TW" altLang="en-US" dirty="0" smtClean="0">
                <a:latin typeface="+mj-ea"/>
                <a:ea typeface="+mj-ea"/>
              </a:rPr>
              <a:t>後</a:t>
            </a:r>
            <a:r>
              <a:rPr lang="en-US" altLang="zh-TW" dirty="0" smtClean="0">
                <a:latin typeface="+mj-ea"/>
                <a:ea typeface="+mj-ea"/>
              </a:rPr>
              <a:t>140</a:t>
            </a:r>
            <a:r>
              <a:rPr lang="zh-TW" altLang="en-US" dirty="0">
                <a:latin typeface="+mj-ea"/>
                <a:ea typeface="+mj-ea"/>
              </a:rPr>
              <a:t>份</a:t>
            </a:r>
            <a:r>
              <a:rPr lang="zh-TW" altLang="en-US" dirty="0" smtClean="0">
                <a:latin typeface="+mj-ea"/>
                <a:ea typeface="+mj-ea"/>
              </a:rPr>
              <a:t>有效問卷</a:t>
            </a:r>
            <a:r>
              <a:rPr lang="zh-TW" altLang="en-US" dirty="0">
                <a:latin typeface="+mj-ea"/>
                <a:ea typeface="+mj-ea"/>
              </a:rPr>
              <a:t>，</a:t>
            </a:r>
            <a:r>
              <a:rPr lang="en-US" altLang="zh-TW" dirty="0" smtClean="0">
                <a:latin typeface="+mj-ea"/>
                <a:ea typeface="+mj-ea"/>
              </a:rPr>
              <a:t>10</a:t>
            </a:r>
            <a:r>
              <a:rPr lang="zh-TW" altLang="en-US" dirty="0">
                <a:latin typeface="+mj-ea"/>
                <a:ea typeface="+mj-ea"/>
              </a:rPr>
              <a:t>份無效</a:t>
            </a:r>
            <a:r>
              <a:rPr lang="zh-TW" altLang="en-US" dirty="0" smtClean="0">
                <a:latin typeface="+mj-ea"/>
                <a:ea typeface="+mj-ea"/>
              </a:rPr>
              <a:t>問卷</a:t>
            </a:r>
            <a:endParaRPr lang="en-US" altLang="zh-TW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zh-TW" altLang="en-US" dirty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</a:rPr>
              <a:t>問卷主要針對高雄地區</a:t>
            </a:r>
            <a:r>
              <a:rPr lang="zh-TW" altLang="en-US" sz="2800" dirty="0" smtClean="0">
                <a:latin typeface="+mj-ea"/>
              </a:rPr>
              <a:t>消費者對於麥當勞的</a:t>
            </a:r>
            <a:r>
              <a:rPr lang="zh-TW" altLang="en-US" sz="2800" dirty="0">
                <a:latin typeface="+mj-ea"/>
              </a:rPr>
              <a:t>滿意度調查。</a:t>
            </a:r>
            <a:endParaRPr lang="en-US" altLang="zh-TW" sz="2800" dirty="0">
              <a:latin typeface="+mj-ea"/>
            </a:endParaRPr>
          </a:p>
          <a:p>
            <a:pPr lvl="0"/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78266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/>
          <a:lstStyle/>
          <a:p>
            <a:pPr algn="ctr"/>
            <a:r>
              <a:rPr lang="zh-TW" altLang="en-US" dirty="0" smtClean="0"/>
              <a:t>受訪者基本資料</a:t>
            </a:r>
            <a:endParaRPr lang="zh-TW" altLang="en-US" dirty="0"/>
          </a:p>
        </p:txBody>
      </p:sp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875307"/>
              </p:ext>
            </p:extLst>
          </p:nvPr>
        </p:nvGraphicFramePr>
        <p:xfrm>
          <a:off x="457200" y="1935162"/>
          <a:ext cx="8229600" cy="4235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7067128"/>
              </a:tblGrid>
              <a:tr h="1386045"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pPr algn="ctr"/>
                      <a:r>
                        <a:rPr lang="zh-TW" altLang="en-US" dirty="0" smtClean="0"/>
                        <a:t>性別</a:t>
                      </a:r>
                      <a:endParaRPr lang="en-US" altLang="zh-TW" dirty="0" smtClean="0"/>
                    </a:p>
                    <a:p>
                      <a:endParaRPr lang="zh-TW" altLang="en-US" dirty="0" smtClean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latin typeface="+mj-ea"/>
                          <a:ea typeface="+mj-ea"/>
                        </a:rPr>
                        <a:t>男 </a:t>
                      </a:r>
                      <a:r>
                        <a:rPr lang="en-US" altLang="zh-TW" baseline="0" dirty="0" smtClean="0">
                          <a:latin typeface="+mj-ea"/>
                          <a:ea typeface="+mj-ea"/>
                        </a:rPr>
                        <a:t>49%</a:t>
                      </a:r>
                    </a:p>
                    <a:p>
                      <a:endParaRPr lang="en-US" altLang="zh-TW" baseline="0" dirty="0" smtClean="0">
                        <a:latin typeface="+mj-ea"/>
                        <a:ea typeface="+mj-ea"/>
                      </a:endParaRPr>
                    </a:p>
                    <a:p>
                      <a:endParaRPr lang="en-US" altLang="zh-TW" baseline="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lang="en-US" altLang="zh-TW" baseline="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altLang="en-US" baseline="0" dirty="0" smtClean="0">
                          <a:latin typeface="+mj-ea"/>
                          <a:ea typeface="+mj-ea"/>
                        </a:rPr>
                        <a:t>女</a:t>
                      </a:r>
                      <a:r>
                        <a:rPr lang="en-US" altLang="zh-TW" baseline="0" dirty="0" smtClean="0">
                          <a:latin typeface="+mj-ea"/>
                          <a:ea typeface="+mj-ea"/>
                        </a:rPr>
                        <a:t>51%</a:t>
                      </a:r>
                    </a:p>
                  </a:txBody>
                  <a:tcPr/>
                </a:tc>
              </a:tr>
              <a:tr h="1386045">
                <a:tc>
                  <a:txBody>
                    <a:bodyPr/>
                    <a:lstStyle/>
                    <a:p>
                      <a:pPr algn="ctr"/>
                      <a:endParaRPr lang="en-US" altLang="zh-TW" dirty="0" smtClean="0"/>
                    </a:p>
                    <a:p>
                      <a:pPr algn="ctr"/>
                      <a:r>
                        <a:rPr lang="zh-TW" altLang="en-US" dirty="0" smtClean="0"/>
                        <a:t>年齡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TW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15</a:t>
                      </a:r>
                      <a:r>
                        <a:rPr kumimoji="0" lang="zh-TW" altLang="zh-TW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以下</a:t>
                      </a:r>
                      <a:r>
                        <a:rPr kumimoji="0" lang="en-US" altLang="zh-TW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zh-TW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含</a:t>
                      </a:r>
                      <a:r>
                        <a:rPr kumimoji="0" lang="en-US" altLang="zh-TW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  3%      16-25    37%       26-35   26%        36-45   22%   </a:t>
                      </a:r>
                    </a:p>
                    <a:p>
                      <a:endParaRPr kumimoji="0" lang="en-US" altLang="zh-TW" sz="1800" kern="1200" baseline="0" dirty="0" smtClean="0">
                        <a:solidFill>
                          <a:schemeClr val="dk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endParaRPr kumimoji="0" lang="en-US" altLang="zh-TW" sz="1800" kern="1200" baseline="0" dirty="0" smtClean="0">
                        <a:solidFill>
                          <a:schemeClr val="dk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r>
                        <a:rPr kumimoji="0" lang="en-US" altLang="zh-TW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46-55         11%     56</a:t>
                      </a:r>
                      <a:r>
                        <a:rPr kumimoji="0" lang="zh-TW" altLang="zh-TW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以上</a:t>
                      </a:r>
                      <a:r>
                        <a:rPr kumimoji="0" lang="en-US" altLang="zh-TW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zh-TW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含</a:t>
                      </a:r>
                      <a:r>
                        <a:rPr kumimoji="0" lang="en-US" altLang="zh-TW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 1%</a:t>
                      </a:r>
                      <a:endParaRPr lang="zh-TW" altLang="en-US" baseline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1386045"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pPr algn="ctr"/>
                      <a:r>
                        <a:rPr lang="zh-TW" altLang="en-US" dirty="0" smtClean="0"/>
                        <a:t>職業</a:t>
                      </a:r>
                    </a:p>
                    <a:p>
                      <a:endParaRPr lang="zh-TW" altLang="en-US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軍公教</a:t>
                      </a:r>
                      <a:r>
                        <a:rPr lang="en-US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  </a:t>
                      </a:r>
                      <a:r>
                        <a:rPr lang="en-US" altLang="zh-TW" sz="1800" kern="100" baseline="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</a:t>
                      </a:r>
                      <a:r>
                        <a:rPr lang="en-US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10%    </a:t>
                      </a:r>
                      <a:r>
                        <a:rPr lang="zh-TW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上班族 </a:t>
                      </a:r>
                      <a:r>
                        <a:rPr lang="en-US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24%      </a:t>
                      </a:r>
                      <a:r>
                        <a:rPr lang="zh-TW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服務業</a:t>
                      </a:r>
                      <a:r>
                        <a:rPr lang="en-US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24%         </a:t>
                      </a:r>
                      <a:r>
                        <a:rPr lang="zh-TW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濃林</a:t>
                      </a:r>
                      <a:r>
                        <a:rPr lang="en-US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0%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altLang="zh-TW" sz="18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家管</a:t>
                      </a:r>
                      <a:r>
                        <a:rPr lang="en-US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          5%</a:t>
                      </a:r>
                      <a:r>
                        <a:rPr lang="en-US" altLang="zh-TW" sz="1800" kern="100" baseline="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 </a:t>
                      </a:r>
                      <a:r>
                        <a:rPr lang="zh-TW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學生</a:t>
                      </a:r>
                      <a:r>
                        <a:rPr lang="en-US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   27%      </a:t>
                      </a:r>
                      <a:r>
                        <a:rPr lang="zh-TW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其他</a:t>
                      </a:r>
                      <a:r>
                        <a:rPr lang="en-US" altLang="zh-TW" sz="18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 10%</a:t>
                      </a:r>
                      <a:endParaRPr lang="zh-TW" altLang="zh-TW" sz="1800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endParaRPr lang="zh-TW" altLang="en-US" baseline="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54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7030A0"/>
                </a:solidFill>
              </a:rPr>
              <a:t>消費行為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30" y="3212976"/>
            <a:ext cx="3730209" cy="266429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橢圓形圖說文字 4"/>
          <p:cNvSpPr/>
          <p:nvPr/>
        </p:nvSpPr>
        <p:spPr>
          <a:xfrm rot="1488613">
            <a:off x="3037244" y="3773041"/>
            <a:ext cx="1656184" cy="936104"/>
          </a:xfrm>
          <a:prstGeom prst="wedgeEllipseCallou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+mj-ea"/>
                <a:ea typeface="+mj-ea"/>
              </a:rPr>
              <a:t>套餐</a:t>
            </a:r>
            <a:r>
              <a:rPr lang="zh-TW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類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 algn="ctr"/>
            <a:r>
              <a:rPr lang="zh-TW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最多</a:t>
            </a:r>
            <a:endParaRPr lang="zh-TW" altLang="en-US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6" name="內容版面配置區 4"/>
          <p:cNvSpPr txBox="1">
            <a:spLocks/>
          </p:cNvSpPr>
          <p:nvPr/>
        </p:nvSpPr>
        <p:spPr>
          <a:xfrm>
            <a:off x="179512" y="2204864"/>
            <a:ext cx="3941827" cy="8528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82296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消費者較常點選產品為套餐類較多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/>
              <a:ea typeface="微軟正黑體"/>
              <a:cs typeface="+mn-cs"/>
            </a:endParaRPr>
          </a:p>
        </p:txBody>
      </p:sp>
      <p:graphicFrame>
        <p:nvGraphicFramePr>
          <p:cNvPr id="7" name="圖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965182"/>
              </p:ext>
            </p:extLst>
          </p:nvPr>
        </p:nvGraphicFramePr>
        <p:xfrm>
          <a:off x="4779035" y="3212975"/>
          <a:ext cx="3816424" cy="2736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內容版面配置區 4"/>
          <p:cNvSpPr txBox="1">
            <a:spLocks/>
          </p:cNvSpPr>
          <p:nvPr/>
        </p:nvSpPr>
        <p:spPr>
          <a:xfrm>
            <a:off x="4779034" y="2214042"/>
            <a:ext cx="3941827" cy="8528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82296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大多數消費者認為產品定價稍高，需改進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/>
              <a:ea typeface="微軟正黑體"/>
              <a:cs typeface="+mn-cs"/>
            </a:endParaRPr>
          </a:p>
          <a:p>
            <a:pPr marL="82296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/>
              <a:ea typeface="微軟正黑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123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484487"/>
              </p:ext>
            </p:extLst>
          </p:nvPr>
        </p:nvGraphicFramePr>
        <p:xfrm>
          <a:off x="179512" y="836712"/>
          <a:ext cx="8640959" cy="587151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604495"/>
                <a:gridCol w="1270774"/>
                <a:gridCol w="1272660"/>
                <a:gridCol w="1324679"/>
                <a:gridCol w="1220641"/>
                <a:gridCol w="1083615"/>
                <a:gridCol w="864095"/>
              </a:tblGrid>
              <a:tr h="65105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+mj-ea"/>
                          <a:ea typeface="+mj-ea"/>
                        </a:rPr>
                        <a:t>消費者重要性</a:t>
                      </a:r>
                    </a:p>
                  </a:txBody>
                  <a:tcPr marL="68239" marR="68239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1709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baseline="0" dirty="0">
                          <a:effectLst/>
                          <a:latin typeface="+mj-ea"/>
                          <a:ea typeface="+mj-ea"/>
                        </a:rPr>
                        <a:t>非常不</a:t>
                      </a:r>
                      <a:r>
                        <a:rPr lang="zh-TW" sz="2000" kern="100" baseline="0" dirty="0" smtClean="0">
                          <a:effectLst/>
                          <a:latin typeface="+mj-ea"/>
                          <a:ea typeface="+mj-ea"/>
                        </a:rPr>
                        <a:t>重要</a:t>
                      </a:r>
                      <a:endParaRPr lang="en-US" altLang="zh-TW" sz="2000" kern="100" baseline="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baseline="0" dirty="0" smtClean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sz="2000" kern="100" baseline="0" dirty="0">
                          <a:effectLst/>
                          <a:latin typeface="+mj-ea"/>
                          <a:ea typeface="+mj-ea"/>
                        </a:rPr>
                        <a:t>1)</a:t>
                      </a:r>
                      <a:endParaRPr lang="zh-TW" sz="20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baseline="0" dirty="0">
                          <a:effectLst/>
                          <a:latin typeface="+mj-ea"/>
                          <a:ea typeface="+mj-ea"/>
                        </a:rPr>
                        <a:t>不</a:t>
                      </a:r>
                      <a:r>
                        <a:rPr lang="zh-TW" sz="2000" kern="100" baseline="0" dirty="0" smtClean="0">
                          <a:effectLst/>
                          <a:latin typeface="+mj-ea"/>
                          <a:ea typeface="+mj-ea"/>
                        </a:rPr>
                        <a:t>重要</a:t>
                      </a:r>
                      <a:endParaRPr lang="en-US" altLang="zh-TW" sz="2000" kern="100" baseline="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baseline="0" dirty="0" smtClean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sz="2000" kern="100" baseline="0" dirty="0">
                          <a:effectLst/>
                          <a:latin typeface="+mj-ea"/>
                          <a:ea typeface="+mj-ea"/>
                        </a:rPr>
                        <a:t>2)</a:t>
                      </a:r>
                      <a:endParaRPr lang="zh-TW" sz="20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aseline="0" dirty="0" smtClean="0">
                          <a:effectLst/>
                          <a:latin typeface="+mj-ea"/>
                          <a:ea typeface="+mj-ea"/>
                        </a:rPr>
                        <a:t>沒意</a:t>
                      </a:r>
                      <a:r>
                        <a:rPr lang="zh-TW" altLang="en-US" sz="2000" baseline="0" dirty="0" smtClean="0">
                          <a:effectLst/>
                          <a:latin typeface="+mj-ea"/>
                          <a:ea typeface="+mj-ea"/>
                        </a:rPr>
                        <a:t>見</a:t>
                      </a:r>
                      <a:endParaRPr lang="en-US" altLang="zh-TW" sz="2000" baseline="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baseline="0" dirty="0" smtClean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sz="2000" kern="100" baseline="0" dirty="0">
                          <a:effectLst/>
                          <a:latin typeface="+mj-ea"/>
                          <a:ea typeface="+mj-ea"/>
                        </a:rPr>
                        <a:t>3)</a:t>
                      </a:r>
                      <a:endParaRPr lang="zh-TW" sz="20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baseline="0" dirty="0" smtClean="0">
                          <a:effectLst/>
                          <a:latin typeface="+mj-ea"/>
                          <a:ea typeface="+mj-ea"/>
                        </a:rPr>
                        <a:t>重要</a:t>
                      </a:r>
                      <a:endParaRPr lang="en-US" altLang="zh-TW" sz="2000" kern="100" baseline="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baseline="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r>
                        <a:rPr lang="en-US" sz="2000" kern="100" baseline="0" dirty="0" smtClean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sz="2000" kern="100" baseline="0" dirty="0">
                          <a:effectLst/>
                          <a:latin typeface="+mj-ea"/>
                          <a:ea typeface="+mj-ea"/>
                        </a:rPr>
                        <a:t>4)</a:t>
                      </a:r>
                      <a:endParaRPr lang="zh-TW" sz="20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baseline="0" dirty="0">
                          <a:effectLst/>
                          <a:latin typeface="+mj-ea"/>
                          <a:ea typeface="+mj-ea"/>
                        </a:rPr>
                        <a:t>非常</a:t>
                      </a:r>
                      <a:r>
                        <a:rPr lang="zh-TW" sz="2000" kern="100" baseline="0" dirty="0" smtClean="0">
                          <a:effectLst/>
                          <a:latin typeface="+mj-ea"/>
                          <a:ea typeface="+mj-ea"/>
                        </a:rPr>
                        <a:t>重要</a:t>
                      </a:r>
                      <a:endParaRPr lang="en-US" altLang="zh-TW" sz="2000" kern="100" baseline="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baseline="0" dirty="0" smtClean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sz="2000" kern="100" baseline="0" dirty="0">
                          <a:effectLst/>
                          <a:latin typeface="+mj-ea"/>
                          <a:ea typeface="+mj-ea"/>
                        </a:rPr>
                        <a:t>5</a:t>
                      </a:r>
                      <a:r>
                        <a:rPr lang="en-US" sz="2000" kern="100" baseline="0" dirty="0" smtClean="0">
                          <a:effectLst/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 baseline="0" dirty="0" smtClean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baseline="0" dirty="0" smtClean="0">
                          <a:effectLst/>
                          <a:latin typeface="+mj-ea"/>
                          <a:ea typeface="+mj-ea"/>
                        </a:rPr>
                        <a:t>平均</a:t>
                      </a:r>
                      <a:endParaRPr lang="en-US" altLang="zh-TW" sz="2000" kern="100" baseline="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sz="20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/>
                </a:tc>
              </a:tr>
              <a:tr h="543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effectLst/>
                          <a:latin typeface="+mj-ea"/>
                          <a:ea typeface="+mj-ea"/>
                        </a:rPr>
                        <a:t>產品價格</a:t>
                      </a:r>
                      <a:endParaRPr lang="zh-TW" sz="200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新細明體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9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28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44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57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4.02</a:t>
                      </a:r>
                      <a:endParaRPr lang="zh-TW" sz="1800" kern="100" baseline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</a:tr>
              <a:tr h="489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effectLst/>
                          <a:latin typeface="+mj-ea"/>
                          <a:ea typeface="+mj-ea"/>
                        </a:rPr>
                        <a:t>產品品質</a:t>
                      </a:r>
                      <a:endParaRPr lang="zh-TW" sz="200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新細明體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15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75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49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4.21</a:t>
                      </a:r>
                      <a:endParaRPr lang="zh-TW" sz="1800" kern="100" baseline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</a:tr>
              <a:tr h="476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環境整潔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baseline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5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28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45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61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4.14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</a:tr>
              <a:tr h="558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裝潢與氣氛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10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61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48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21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3.57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</a:tr>
              <a:tr h="3830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促銷活動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baseline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15</a:t>
                      </a:r>
                      <a:endParaRPr lang="zh-TW" sz="1800" kern="100" baseline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54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56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15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3.51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</a:tr>
              <a:tr h="475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結帳速度</a:t>
                      </a: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baseline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800" kern="100" baseline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10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53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76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4.46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</a:tr>
              <a:tr h="3830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服務態度</a:t>
                      </a: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baseline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baseline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8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56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76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4.49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</a:tr>
              <a:tr h="5097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問題處理</a:t>
                      </a: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baseline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33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60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47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4.1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</a:tr>
              <a:tr h="4868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整體而言</a:t>
                      </a: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zh-TW" sz="1800" kern="100" baseline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baseline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22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69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45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baseline="0" dirty="0">
                          <a:effectLst/>
                          <a:latin typeface="+mj-ea"/>
                          <a:ea typeface="+mj-ea"/>
                        </a:rPr>
                        <a:t>4.08</a:t>
                      </a:r>
                      <a:endParaRPr lang="zh-TW" sz="1800" kern="100" baseline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239" marR="682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90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463560"/>
              </p:ext>
            </p:extLst>
          </p:nvPr>
        </p:nvGraphicFramePr>
        <p:xfrm>
          <a:off x="179512" y="764704"/>
          <a:ext cx="8568951" cy="6191391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440160"/>
                <a:gridCol w="1233691"/>
                <a:gridCol w="1184283"/>
                <a:gridCol w="1186038"/>
                <a:gridCol w="1186038"/>
                <a:gridCol w="1186038"/>
                <a:gridCol w="1152703"/>
              </a:tblGrid>
              <a:tr h="57606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1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+mj-ea"/>
                          <a:ea typeface="+mj-ea"/>
                        </a:rPr>
                        <a:t>消費者滿意度</a:t>
                      </a:r>
                    </a:p>
                  </a:txBody>
                  <a:tcPr marL="63907" marR="63907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936104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非常不</a:t>
                      </a:r>
                      <a:r>
                        <a:rPr lang="zh-TW" sz="2000" kern="100" dirty="0" smtClean="0">
                          <a:effectLst/>
                          <a:latin typeface="+mj-ea"/>
                          <a:ea typeface="+mj-ea"/>
                        </a:rPr>
                        <a:t>滿意</a:t>
                      </a:r>
                      <a:endParaRPr lang="en-US" altLang="zh-TW" sz="200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1)</a:t>
                      </a:r>
                      <a:endParaRPr lang="zh-TW" sz="20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不滿意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(2)</a:t>
                      </a:r>
                      <a:endParaRPr lang="zh-TW" sz="20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+mj-ea"/>
                          <a:ea typeface="+mj-ea"/>
                        </a:rPr>
                        <a:t>沒意見</a:t>
                      </a:r>
                      <a:endParaRPr lang="en-US" altLang="zh-TW" sz="200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3)</a:t>
                      </a:r>
                      <a:endParaRPr lang="zh-TW" sz="20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滿意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r>
                        <a:rPr lang="en-US" sz="2000" kern="100" dirty="0" smtClean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4)</a:t>
                      </a:r>
                      <a:endParaRPr lang="zh-TW" sz="20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>
                          <a:effectLst/>
                          <a:latin typeface="+mj-ea"/>
                          <a:ea typeface="+mj-ea"/>
                        </a:rPr>
                        <a:t>非常</a:t>
                      </a:r>
                      <a:r>
                        <a:rPr lang="zh-TW" sz="2000" dirty="0" smtClean="0">
                          <a:effectLst/>
                          <a:latin typeface="+mj-ea"/>
                          <a:ea typeface="+mj-ea"/>
                        </a:rPr>
                        <a:t>滿意</a:t>
                      </a:r>
                      <a:endParaRPr lang="en-US" altLang="zh-TW" sz="20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sz="2000" dirty="0">
                          <a:effectLst/>
                          <a:latin typeface="+mj-ea"/>
                          <a:ea typeface="+mj-ea"/>
                        </a:rPr>
                        <a:t>5)</a:t>
                      </a:r>
                      <a:endParaRPr lang="zh-TW" sz="200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新細明體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dirty="0" smtClean="0">
                          <a:effectLst/>
                          <a:latin typeface="+mj-ea"/>
                          <a:ea typeface="+mj-ea"/>
                        </a:rPr>
                        <a:t>平均</a:t>
                      </a:r>
                      <a:endParaRPr lang="zh-TW" sz="200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新細明體"/>
                      </a:endParaRPr>
                    </a:p>
                  </a:txBody>
                  <a:tcPr marL="0" marR="0" marT="0" marB="0"/>
                </a:tc>
              </a:tr>
              <a:tr h="420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effectLst/>
                          <a:latin typeface="+mj-ea"/>
                          <a:ea typeface="+mj-ea"/>
                        </a:rPr>
                        <a:t>產品價格</a:t>
                      </a:r>
                      <a:endParaRPr lang="zh-TW" sz="200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新細明體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44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38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16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2.6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</a:tr>
              <a:tr h="578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dirty="0">
                          <a:effectLst/>
                          <a:latin typeface="+mj-ea"/>
                          <a:ea typeface="+mj-ea"/>
                        </a:rPr>
                        <a:t>產品品質</a:t>
                      </a:r>
                      <a:endParaRPr lang="zh-TW" sz="200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新細明體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5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29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83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23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3.89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</a:tr>
              <a:tr h="578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環境整潔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10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37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69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24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3.76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</a:tr>
              <a:tr h="578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裝潢與氣氛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59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66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12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3.62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</a:tr>
              <a:tr h="578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促銷活動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16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65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43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16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3.42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</a:tr>
              <a:tr h="602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結帳速度</a:t>
                      </a: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14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32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68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20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3.54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</a:tr>
              <a:tr h="447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服務態度</a:t>
                      </a: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5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26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76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31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3.91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</a:tr>
              <a:tr h="447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問題處理</a:t>
                      </a: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6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41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66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24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3.71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</a:tr>
              <a:tr h="4473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整體而言</a:t>
                      </a: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33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73</a:t>
                      </a:r>
                      <a:endParaRPr lang="zh-TW" sz="18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29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3.89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3907" marR="639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18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4597" y="764704"/>
            <a:ext cx="6880808" cy="922432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消費者忠誠度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1179" y="1992669"/>
            <a:ext cx="2736304" cy="464840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zh-TW" altLang="zh-TW" dirty="0">
                <a:solidFill>
                  <a:schemeClr val="tx1"/>
                </a:solidFill>
                <a:latin typeface="+mj-ea"/>
                <a:ea typeface="+mj-ea"/>
              </a:rPr>
              <a:t>持續消費意願</a:t>
            </a:r>
            <a:endParaRPr lang="zh-TW" altLang="en-US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085834" y="1964435"/>
            <a:ext cx="2998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400" dirty="0" smtClean="0">
                <a:latin typeface="+mj-ea"/>
                <a:ea typeface="+mj-ea"/>
              </a:rPr>
              <a:t>談及時，</a:t>
            </a:r>
            <a:r>
              <a:rPr lang="zh-TW" altLang="zh-TW" sz="2400" dirty="0" smtClean="0">
                <a:latin typeface="+mj-ea"/>
                <a:ea typeface="+mj-ea"/>
              </a:rPr>
              <a:t>持正面</a:t>
            </a:r>
            <a:r>
              <a:rPr lang="zh-TW" altLang="zh-TW" sz="2400" dirty="0">
                <a:latin typeface="+mj-ea"/>
                <a:ea typeface="+mj-ea"/>
              </a:rPr>
              <a:t>意見</a:t>
            </a:r>
            <a:endParaRPr lang="zh-TW" altLang="en-US" sz="2400" dirty="0"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660232" y="1965066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2400" dirty="0">
                <a:latin typeface="+mj-ea"/>
                <a:ea typeface="+mj-ea"/>
              </a:rPr>
              <a:t>向他人推薦</a:t>
            </a:r>
            <a:endParaRPr lang="zh-TW" altLang="en-US" sz="2400" dirty="0">
              <a:latin typeface="+mj-ea"/>
              <a:ea typeface="+mj-ea"/>
            </a:endParaRPr>
          </a:p>
        </p:txBody>
      </p:sp>
      <p:graphicFrame>
        <p:nvGraphicFramePr>
          <p:cNvPr id="11" name="圖表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4016720"/>
              </p:ext>
            </p:extLst>
          </p:nvPr>
        </p:nvGraphicFramePr>
        <p:xfrm>
          <a:off x="0" y="2636912"/>
          <a:ext cx="3085832" cy="3250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圖表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4649135"/>
              </p:ext>
            </p:extLst>
          </p:nvPr>
        </p:nvGraphicFramePr>
        <p:xfrm>
          <a:off x="6228184" y="2636912"/>
          <a:ext cx="291581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圖表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9506449"/>
              </p:ext>
            </p:extLst>
          </p:nvPr>
        </p:nvGraphicFramePr>
        <p:xfrm>
          <a:off x="3117884" y="2636912"/>
          <a:ext cx="3110299" cy="324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696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結論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787358"/>
              </p:ext>
            </p:extLst>
          </p:nvPr>
        </p:nvGraphicFramePr>
        <p:xfrm>
          <a:off x="457200" y="1556792"/>
          <a:ext cx="8229600" cy="518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0626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zh-TW" altLang="en-US" dirty="0"/>
              <a:t>建議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590835"/>
              </p:ext>
            </p:extLst>
          </p:nvPr>
        </p:nvGraphicFramePr>
        <p:xfrm>
          <a:off x="457200" y="1700808"/>
          <a:ext cx="8229600" cy="4896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7637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8"/>
            <a:ext cx="4860032" cy="5517232"/>
          </a:xfrm>
          <a:prstGeom prst="rect">
            <a:avLst/>
          </a:prstGeom>
          <a:scene3d>
            <a:camera prst="orthographicFront"/>
            <a:lightRig rig="balanced" dir="t"/>
          </a:scene3d>
          <a:sp3d prstMaterial="translucentPowder"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dirty="0" smtClean="0"/>
              <a:t>研究</a:t>
            </a:r>
            <a:r>
              <a:rPr lang="zh-TW" altLang="zh-TW" dirty="0"/>
              <a:t>動機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32040" y="1340768"/>
            <a:ext cx="392960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2400" dirty="0" smtClean="0">
              <a:latin typeface="微軟正黑體" pitchFamily="34" charset="-120"/>
            </a:endParaRPr>
          </a:p>
          <a:p>
            <a:pPr marL="0" indent="0">
              <a:buNone/>
            </a:pPr>
            <a:endParaRPr lang="zh-TW" altLang="en-US" sz="2400" dirty="0">
              <a:latin typeface="+mj-ea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5121036" y="5197778"/>
            <a:ext cx="3452344" cy="1039533"/>
            <a:chOff x="3744406" y="2128046"/>
            <a:chExt cx="3335072" cy="770797"/>
          </a:xfrm>
        </p:grpSpPr>
        <p:sp>
          <p:nvSpPr>
            <p:cNvPr id="6" name="圓角矩形 5"/>
            <p:cNvSpPr/>
            <p:nvPr/>
          </p:nvSpPr>
          <p:spPr>
            <a:xfrm>
              <a:off x="3744406" y="2128046"/>
              <a:ext cx="3335072" cy="770797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zh-TW" altLang="en-US" dirty="0" smtClean="0">
                  <a:latin typeface="+mj-ea"/>
                  <a:ea typeface="+mj-ea"/>
                </a:rPr>
                <a:t>以問卷方式調查消費者對於麥當勞的滿意度</a:t>
              </a:r>
              <a:r>
                <a:rPr lang="zh-TW" altLang="en-US" dirty="0">
                  <a:latin typeface="+mj-ea"/>
                  <a:ea typeface="+mj-ea"/>
                </a:rPr>
                <a:t>。</a:t>
              </a:r>
            </a:p>
          </p:txBody>
        </p:sp>
        <p:sp>
          <p:nvSpPr>
            <p:cNvPr id="7" name="圓角矩形 4"/>
            <p:cNvSpPr/>
            <p:nvPr/>
          </p:nvSpPr>
          <p:spPr>
            <a:xfrm>
              <a:off x="3782033" y="2165673"/>
              <a:ext cx="3259818" cy="6955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1500" kern="1200" dirty="0" smtClean="0"/>
                <a:t> </a:t>
              </a:r>
              <a:endParaRPr lang="zh-TW" altLang="en-US" sz="1500" kern="1200" dirty="0"/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5054919" y="1674386"/>
            <a:ext cx="3672153" cy="1315059"/>
            <a:chOff x="3515806" y="1123837"/>
            <a:chExt cx="3526045" cy="1737379"/>
          </a:xfrm>
        </p:grpSpPr>
        <p:sp>
          <p:nvSpPr>
            <p:cNvPr id="9" name="圓角矩形 8"/>
            <p:cNvSpPr/>
            <p:nvPr/>
          </p:nvSpPr>
          <p:spPr>
            <a:xfrm>
              <a:off x="3515806" y="1123837"/>
              <a:ext cx="3335072" cy="1389607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zh-TW" altLang="en-US" dirty="0">
                  <a:latin typeface="+mj-ea"/>
                  <a:ea typeface="+mj-ea"/>
                </a:rPr>
                <a:t>麥當勞在</a:t>
              </a:r>
              <a:r>
                <a:rPr lang="zh-TW" altLang="en-US" dirty="0" smtClean="0">
                  <a:latin typeface="+mj-ea"/>
                  <a:ea typeface="+mj-ea"/>
                </a:rPr>
                <a:t>全球的分店已突破一萬家，是大家的最愛</a:t>
              </a:r>
              <a:r>
                <a:rPr lang="zh-TW" altLang="en-US" dirty="0">
                  <a:latin typeface="+mj-ea"/>
                  <a:ea typeface="+mj-ea"/>
                </a:rPr>
                <a:t>。</a:t>
              </a:r>
            </a:p>
          </p:txBody>
        </p:sp>
        <p:sp>
          <p:nvSpPr>
            <p:cNvPr id="10" name="圓角矩形 4"/>
            <p:cNvSpPr/>
            <p:nvPr/>
          </p:nvSpPr>
          <p:spPr>
            <a:xfrm>
              <a:off x="3782033" y="2165673"/>
              <a:ext cx="3259818" cy="6955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1500" kern="1200" dirty="0" smtClean="0"/>
                <a:t> </a:t>
              </a:r>
              <a:endParaRPr lang="zh-TW" altLang="en-US" sz="1500" kern="1200" dirty="0"/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5014652" y="3356992"/>
            <a:ext cx="3569077" cy="1249495"/>
            <a:chOff x="3744406" y="2128046"/>
            <a:chExt cx="3335072" cy="770797"/>
          </a:xfrm>
        </p:grpSpPr>
        <p:sp>
          <p:nvSpPr>
            <p:cNvPr id="12" name="圓角矩形 11"/>
            <p:cNvSpPr/>
            <p:nvPr/>
          </p:nvSpPr>
          <p:spPr>
            <a:xfrm>
              <a:off x="3744406" y="2128046"/>
              <a:ext cx="3335072" cy="770797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zh-TW" altLang="en-US" dirty="0" smtClean="0">
                  <a:latin typeface="+mj-ea"/>
                  <a:ea typeface="+mj-ea"/>
                </a:rPr>
                <a:t>麥當勞厲害之處，方便、出餐效率快、選擇多，因時間不同推出促銷活動，而達到消費目的。</a:t>
              </a:r>
              <a:endParaRPr lang="zh-TW" altLang="en-US" dirty="0">
                <a:latin typeface="+mj-ea"/>
                <a:ea typeface="+mj-ea"/>
              </a:endParaRPr>
            </a:p>
          </p:txBody>
        </p:sp>
        <p:sp>
          <p:nvSpPr>
            <p:cNvPr id="13" name="圓角矩形 4"/>
            <p:cNvSpPr/>
            <p:nvPr/>
          </p:nvSpPr>
          <p:spPr>
            <a:xfrm>
              <a:off x="3782033" y="2165673"/>
              <a:ext cx="3259818" cy="6955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1500" kern="1200" dirty="0" smtClean="0"/>
                <a:t> </a:t>
              </a:r>
              <a:endParaRPr lang="zh-TW" altLang="en-US" sz="1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6967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研究目的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179512" y="1700808"/>
            <a:ext cx="8507288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 </a:t>
            </a:r>
            <a:endParaRPr lang="zh-TW" altLang="zh-TW" dirty="0"/>
          </a:p>
          <a:p>
            <a:endParaRPr lang="zh-TW" altLang="en-US" dirty="0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592569541"/>
              </p:ext>
            </p:extLst>
          </p:nvPr>
        </p:nvGraphicFramePr>
        <p:xfrm>
          <a:off x="683568" y="1844824"/>
          <a:ext cx="8136904" cy="420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304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08112"/>
          </a:xfrm>
        </p:spPr>
        <p:txBody>
          <a:bodyPr/>
          <a:lstStyle/>
          <a:p>
            <a:pPr algn="ctr"/>
            <a:r>
              <a:rPr lang="zh-TW" altLang="en-US" dirty="0" smtClean="0"/>
              <a:t>研究方法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470623"/>
              </p:ext>
            </p:extLst>
          </p:nvPr>
        </p:nvGraphicFramePr>
        <p:xfrm>
          <a:off x="467544" y="1628800"/>
          <a:ext cx="82296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733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研究流程</a:t>
            </a:r>
            <a:endParaRPr lang="zh-TW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886376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205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96720"/>
          </a:xfrm>
        </p:spPr>
        <p:txBody>
          <a:bodyPr/>
          <a:lstStyle/>
          <a:p>
            <a:pPr algn="ctr"/>
            <a:r>
              <a:rPr lang="zh-TW" altLang="en-US" dirty="0" smtClean="0"/>
              <a:t>研究範圍與限制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8928992" cy="544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08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+mj-ea"/>
              </a:rPr>
              <a:t>企業介紹</a:t>
            </a: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32856"/>
            <a:ext cx="3168352" cy="3168352"/>
          </a:xfrm>
        </p:spPr>
      </p:pic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139952" y="1920085"/>
            <a:ext cx="4546848" cy="4434840"/>
          </a:xfrm>
        </p:spPr>
        <p:txBody>
          <a:bodyPr/>
          <a:lstStyle/>
          <a:p>
            <a:r>
              <a:rPr lang="zh-TW" altLang="zh-TW" dirty="0" smtClean="0">
                <a:latin typeface="+mj-ea"/>
                <a:ea typeface="+mj-ea"/>
              </a:rPr>
              <a:t>麥當勞主要售賣</a:t>
            </a:r>
            <a:r>
              <a:rPr lang="zh-TW" altLang="en-US" dirty="0" smtClean="0">
                <a:latin typeface="+mj-ea"/>
                <a:ea typeface="+mj-ea"/>
              </a:rPr>
              <a:t>速食類之</a:t>
            </a:r>
            <a:r>
              <a:rPr lang="zh-TW" altLang="zh-TW" dirty="0" smtClean="0">
                <a:latin typeface="+mj-ea"/>
                <a:ea typeface="+mj-ea"/>
              </a:rPr>
              <a:t>快餐</a:t>
            </a:r>
            <a:r>
              <a:rPr lang="zh-TW" altLang="zh-TW" dirty="0">
                <a:latin typeface="+mj-ea"/>
                <a:ea typeface="+mj-ea"/>
              </a:rPr>
              <a:t>食品</a:t>
            </a:r>
            <a:r>
              <a:rPr lang="zh-TW" altLang="zh-TW" dirty="0" smtClean="0">
                <a:latin typeface="+mj-ea"/>
                <a:ea typeface="+mj-ea"/>
              </a:rPr>
              <a:t>。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dirty="0" smtClean="0">
                <a:latin typeface="+mj-ea"/>
                <a:ea typeface="+mj-ea"/>
              </a:rPr>
              <a:t>是</a:t>
            </a:r>
            <a:r>
              <a:rPr lang="zh-TW" altLang="zh-TW" dirty="0">
                <a:latin typeface="+mj-ea"/>
                <a:ea typeface="+mj-ea"/>
              </a:rPr>
              <a:t>全球餐飲業知名度最高的品牌</a:t>
            </a:r>
            <a:r>
              <a:rPr lang="zh-TW" altLang="zh-TW" dirty="0" smtClean="0">
                <a:latin typeface="+mj-ea"/>
                <a:ea typeface="+mj-ea"/>
              </a:rPr>
              <a:t>，是</a:t>
            </a:r>
            <a:r>
              <a:rPr lang="zh-TW" altLang="zh-TW" dirty="0">
                <a:latin typeface="+mj-ea"/>
                <a:ea typeface="+mj-ea"/>
              </a:rPr>
              <a:t>首間和最大的跨國快餐連鎖店。</a:t>
            </a:r>
          </a:p>
          <a:p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421" y="4509120"/>
            <a:ext cx="4176464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67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經營理念及特色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>
                <a:latin typeface="+mj-ea"/>
                <a:ea typeface="+mj-ea"/>
              </a:rPr>
              <a:t>理念</a:t>
            </a:r>
            <a:r>
              <a:rPr lang="zh-TW" altLang="en-US" sz="2800" dirty="0" smtClean="0">
                <a:latin typeface="+mj-ea"/>
                <a:ea typeface="+mj-ea"/>
              </a:rPr>
              <a:t>：</a:t>
            </a:r>
            <a:r>
              <a:rPr lang="en-US" altLang="zh-TW" sz="2800" dirty="0" smtClean="0">
                <a:latin typeface="+mj-ea"/>
                <a:ea typeface="+mj-ea"/>
              </a:rPr>
              <a:t>1.</a:t>
            </a:r>
            <a:r>
              <a:rPr lang="zh-TW" altLang="en-US" sz="2800" dirty="0" smtClean="0">
                <a:latin typeface="+mj-ea"/>
                <a:ea typeface="+mj-ea"/>
              </a:rPr>
              <a:t> </a:t>
            </a:r>
            <a:r>
              <a:rPr lang="zh-TW" altLang="zh-TW" sz="2800" dirty="0" smtClean="0">
                <a:latin typeface="+mj-ea"/>
                <a:ea typeface="+mj-ea"/>
              </a:rPr>
              <a:t>信守</a:t>
            </a:r>
            <a:r>
              <a:rPr lang="zh-TW" altLang="zh-TW" sz="2800" dirty="0">
                <a:latin typeface="+mj-ea"/>
                <a:ea typeface="+mj-ea"/>
              </a:rPr>
              <a:t>對顧客的承諾</a:t>
            </a:r>
            <a:r>
              <a:rPr lang="en-US" altLang="zh-TW" sz="2800" dirty="0">
                <a:latin typeface="+mj-ea"/>
                <a:ea typeface="+mj-ea"/>
              </a:rPr>
              <a:t>100</a:t>
            </a:r>
            <a:r>
              <a:rPr lang="zh-TW" altLang="zh-TW" sz="2800" dirty="0" smtClean="0">
                <a:latin typeface="+mj-ea"/>
                <a:ea typeface="+mj-ea"/>
              </a:rPr>
              <a:t>％</a:t>
            </a:r>
            <a:endParaRPr lang="en-US" altLang="zh-TW" sz="28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+mj-ea"/>
                <a:ea typeface="+mj-ea"/>
              </a:rPr>
              <a:t>    </a:t>
            </a:r>
            <a:r>
              <a:rPr lang="en-US" altLang="zh-TW" sz="2800" dirty="0" smtClean="0">
                <a:latin typeface="+mj-ea"/>
                <a:ea typeface="+mj-ea"/>
              </a:rPr>
              <a:t>           2.</a:t>
            </a:r>
            <a:r>
              <a:rPr lang="zh-TW" altLang="en-US" sz="2800" dirty="0" smtClean="0">
                <a:latin typeface="+mj-ea"/>
                <a:ea typeface="+mj-ea"/>
              </a:rPr>
              <a:t> 達成</a:t>
            </a:r>
            <a:r>
              <a:rPr lang="zh-TW" altLang="zh-TW" sz="2800" dirty="0" smtClean="0">
                <a:latin typeface="+mj-ea"/>
                <a:ea typeface="+mj-ea"/>
              </a:rPr>
              <a:t>顧客</a:t>
            </a:r>
            <a:r>
              <a:rPr lang="zh-TW" altLang="zh-TW" sz="2800" dirty="0">
                <a:latin typeface="+mj-ea"/>
                <a:ea typeface="+mj-ea"/>
              </a:rPr>
              <a:t>滿意與</a:t>
            </a:r>
            <a:r>
              <a:rPr lang="en-US" altLang="zh-TW" sz="2800" dirty="0">
                <a:latin typeface="+mj-ea"/>
                <a:ea typeface="+mj-ea"/>
              </a:rPr>
              <a:t>Q.S.C.&amp;V</a:t>
            </a:r>
            <a:r>
              <a:rPr lang="en-US" altLang="zh-TW" sz="2800" dirty="0" smtClean="0">
                <a:latin typeface="+mj-ea"/>
                <a:ea typeface="+mj-ea"/>
              </a:rPr>
              <a:t>.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+mj-ea"/>
                <a:ea typeface="+mj-ea"/>
              </a:rPr>
              <a:t>                 </a:t>
            </a:r>
            <a:r>
              <a:rPr lang="zh-TW" altLang="zh-TW" sz="2800" dirty="0" smtClean="0">
                <a:latin typeface="+mj-ea"/>
                <a:ea typeface="+mj-ea"/>
              </a:rPr>
              <a:t>（</a:t>
            </a:r>
            <a:r>
              <a:rPr lang="zh-TW" altLang="zh-TW" sz="2800" dirty="0">
                <a:latin typeface="+mj-ea"/>
                <a:ea typeface="+mj-ea"/>
              </a:rPr>
              <a:t>品質、服務、衛生與價值</a:t>
            </a:r>
            <a:r>
              <a:rPr lang="zh-TW" altLang="zh-TW" sz="2800" dirty="0" smtClean="0">
                <a:latin typeface="+mj-ea"/>
                <a:ea typeface="+mj-ea"/>
              </a:rPr>
              <a:t>）</a:t>
            </a:r>
            <a:endParaRPr lang="en-US" altLang="zh-TW" sz="28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+mj-ea"/>
                <a:ea typeface="+mj-ea"/>
              </a:rPr>
              <a:t> </a:t>
            </a:r>
            <a:endParaRPr lang="zh-TW" altLang="zh-TW" sz="2800" dirty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特色：</a:t>
            </a:r>
            <a:r>
              <a:rPr lang="en-US" altLang="zh-TW" sz="2800" dirty="0">
                <a:latin typeface="+mj-ea"/>
                <a:ea typeface="+mj-ea"/>
              </a:rPr>
              <a:t>1</a:t>
            </a:r>
            <a:r>
              <a:rPr lang="en-US" altLang="zh-TW" sz="2800" dirty="0" smtClean="0">
                <a:latin typeface="+mj-ea"/>
                <a:ea typeface="+mj-ea"/>
              </a:rPr>
              <a:t>.</a:t>
            </a:r>
            <a:r>
              <a:rPr lang="en-US" altLang="zh-TW" sz="2800" dirty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 </a:t>
            </a:r>
            <a:r>
              <a:rPr lang="en-US" altLang="zh-TW" sz="2800" dirty="0" smtClean="0">
                <a:latin typeface="+mj-ea"/>
                <a:ea typeface="+mj-ea"/>
              </a:rPr>
              <a:t>24</a:t>
            </a:r>
            <a:r>
              <a:rPr lang="zh-TW" altLang="zh-TW" sz="2800" dirty="0">
                <a:latin typeface="+mj-ea"/>
                <a:ea typeface="+mj-ea"/>
              </a:rPr>
              <a:t>小時不</a:t>
            </a:r>
            <a:r>
              <a:rPr lang="zh-TW" altLang="zh-TW" sz="2800" dirty="0" smtClean="0">
                <a:latin typeface="+mj-ea"/>
                <a:ea typeface="+mj-ea"/>
              </a:rPr>
              <a:t>打烊</a:t>
            </a:r>
            <a:r>
              <a:rPr lang="zh-TW" altLang="zh-TW" sz="2800" dirty="0">
                <a:latin typeface="+mj-ea"/>
                <a:ea typeface="+mj-ea"/>
              </a:rPr>
              <a:t>。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+mj-ea"/>
                <a:ea typeface="+mj-ea"/>
              </a:rPr>
              <a:t>               </a:t>
            </a:r>
            <a:r>
              <a:rPr lang="en-US" altLang="zh-TW" sz="2800" dirty="0" smtClean="0">
                <a:latin typeface="+mj-ea"/>
                <a:ea typeface="+mj-ea"/>
              </a:rPr>
              <a:t>2.</a:t>
            </a:r>
            <a:r>
              <a:rPr lang="zh-TW" altLang="en-US" sz="2800" dirty="0" smtClean="0">
                <a:latin typeface="+mj-ea"/>
                <a:ea typeface="+mj-ea"/>
              </a:rPr>
              <a:t>  </a:t>
            </a:r>
            <a:r>
              <a:rPr lang="en-US" altLang="zh-TW" sz="2800" dirty="0" smtClean="0">
                <a:latin typeface="+mj-ea"/>
                <a:ea typeface="+mj-ea"/>
              </a:rPr>
              <a:t>24</a:t>
            </a:r>
            <a:r>
              <a:rPr lang="zh-TW" altLang="zh-TW" sz="2800" dirty="0">
                <a:latin typeface="+mj-ea"/>
                <a:ea typeface="+mj-ea"/>
              </a:rPr>
              <a:t>小時歡樂送，隨叫即送。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+mj-ea"/>
                <a:ea typeface="+mj-ea"/>
              </a:rPr>
              <a:t>               </a:t>
            </a:r>
            <a:r>
              <a:rPr lang="en-US" altLang="zh-TW" sz="2800" dirty="0" smtClean="0">
                <a:latin typeface="+mj-ea"/>
                <a:ea typeface="+mj-ea"/>
              </a:rPr>
              <a:t>3.</a:t>
            </a:r>
            <a:r>
              <a:rPr lang="zh-TW" altLang="en-US" sz="2800" dirty="0" smtClean="0">
                <a:latin typeface="+mj-ea"/>
                <a:ea typeface="+mj-ea"/>
              </a:rPr>
              <a:t> </a:t>
            </a:r>
            <a:r>
              <a:rPr lang="zh-TW" altLang="zh-TW" sz="2800" dirty="0" smtClean="0">
                <a:latin typeface="+mj-ea"/>
                <a:ea typeface="+mj-ea"/>
              </a:rPr>
              <a:t>食品</a:t>
            </a:r>
            <a:r>
              <a:rPr lang="zh-TW" altLang="zh-TW" sz="2800" dirty="0">
                <a:latin typeface="+mj-ea"/>
                <a:ea typeface="+mj-ea"/>
              </a:rPr>
              <a:t>物美價廉。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+mj-ea"/>
                <a:ea typeface="+mj-ea"/>
              </a:rPr>
              <a:t>               </a:t>
            </a:r>
            <a:r>
              <a:rPr lang="en-US" altLang="zh-TW" sz="2800" dirty="0" smtClean="0">
                <a:latin typeface="+mj-ea"/>
                <a:ea typeface="+mj-ea"/>
              </a:rPr>
              <a:t>4.</a:t>
            </a:r>
            <a:r>
              <a:rPr lang="zh-TW" altLang="en-US" sz="2800" dirty="0" smtClean="0">
                <a:latin typeface="+mj-ea"/>
                <a:ea typeface="+mj-ea"/>
              </a:rPr>
              <a:t> </a:t>
            </a:r>
            <a:r>
              <a:rPr lang="zh-TW" altLang="zh-TW" sz="2800" dirty="0" smtClean="0">
                <a:latin typeface="+mj-ea"/>
                <a:ea typeface="+mj-ea"/>
              </a:rPr>
              <a:t>麥當勞</a:t>
            </a:r>
            <a:r>
              <a:rPr lang="zh-TW" altLang="zh-TW" sz="2800" dirty="0">
                <a:latin typeface="+mj-ea"/>
                <a:ea typeface="+mj-ea"/>
              </a:rPr>
              <a:t>管理層面較好，流動率不高。</a:t>
            </a:r>
          </a:p>
          <a:p>
            <a:pPr marL="0" indent="0">
              <a:buNone/>
            </a:pPr>
            <a:endParaRPr lang="zh-TW" altLang="en-US" dirty="0">
              <a:latin typeface="+mj-ea"/>
              <a:ea typeface="+mj-ea"/>
            </a:endParaRPr>
          </a:p>
        </p:txBody>
      </p:sp>
      <p:sp>
        <p:nvSpPr>
          <p:cNvPr id="5" name="左大括弧 4"/>
          <p:cNvSpPr/>
          <p:nvPr/>
        </p:nvSpPr>
        <p:spPr>
          <a:xfrm>
            <a:off x="1403648" y="2708920"/>
            <a:ext cx="432048" cy="5760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985482"/>
            <a:ext cx="1840008" cy="1446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378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864096"/>
          </a:xfrm>
        </p:spPr>
        <p:txBody>
          <a:bodyPr/>
          <a:lstStyle/>
          <a:p>
            <a:pPr algn="ctr"/>
            <a:r>
              <a:rPr lang="en-US" altLang="zh-TW" dirty="0" smtClean="0"/>
              <a:t>4P</a:t>
            </a:r>
            <a:r>
              <a:rPr lang="zh-TW" altLang="en-US" dirty="0" smtClean="0"/>
              <a:t>分析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672785"/>
              </p:ext>
            </p:extLst>
          </p:nvPr>
        </p:nvGraphicFramePr>
        <p:xfrm>
          <a:off x="457200" y="1700808"/>
          <a:ext cx="8229600" cy="5040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596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450</TotalTime>
  <Words>930</Words>
  <Application>Microsoft Office PowerPoint</Application>
  <PresentationFormat>如螢幕大小 (4:3)</PresentationFormat>
  <Paragraphs>283</Paragraphs>
  <Slides>18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流線</vt:lpstr>
      <vt:lpstr>快樂似神仙一麥當勞消費行為研究</vt:lpstr>
      <vt:lpstr>研究動機</vt:lpstr>
      <vt:lpstr>研究目的</vt:lpstr>
      <vt:lpstr>研究方法</vt:lpstr>
      <vt:lpstr>研究流程</vt:lpstr>
      <vt:lpstr>研究範圍與限制</vt:lpstr>
      <vt:lpstr>企業介紹</vt:lpstr>
      <vt:lpstr>經營理念及特色</vt:lpstr>
      <vt:lpstr>4P分析</vt:lpstr>
      <vt:lpstr>SWOT分析</vt:lpstr>
      <vt:lpstr>問卷分析</vt:lpstr>
      <vt:lpstr>受訪者基本資料</vt:lpstr>
      <vt:lpstr>消費行為</vt:lpstr>
      <vt:lpstr>PowerPoint 簡報</vt:lpstr>
      <vt:lpstr>PowerPoint 簡報</vt:lpstr>
      <vt:lpstr>消費者忠誠度</vt:lpstr>
      <vt:lpstr>結論</vt:lpstr>
      <vt:lpstr>建議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快樂似神仙一麥當勞消費行為研究</dc:title>
  <dc:creator>sansin</dc:creator>
  <cp:lastModifiedBy>sansin</cp:lastModifiedBy>
  <cp:revision>48</cp:revision>
  <dcterms:created xsi:type="dcterms:W3CDTF">2015-03-24T02:49:56Z</dcterms:created>
  <dcterms:modified xsi:type="dcterms:W3CDTF">2015-04-28T03:25:08Z</dcterms:modified>
</cp:coreProperties>
</file>