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912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銷售</c:v>
                </c:pt>
              </c:strCache>
            </c:strRef>
          </c:tx>
          <c:explosion val="2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工作表1!$A$2:$A$5</c:f>
              <c:strCache>
                <c:ptCount val="4"/>
                <c:pt idx="0">
                  <c:v>餅乾</c:v>
                </c:pt>
                <c:pt idx="1">
                  <c:v>巧克力</c:v>
                </c:pt>
                <c:pt idx="2">
                  <c:v>禮桶</c:v>
                </c:pt>
                <c:pt idx="3">
                  <c:v>糖果類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57</c:v>
                </c:pt>
                <c:pt idx="1">
                  <c:v>10</c:v>
                </c:pt>
                <c:pt idx="2">
                  <c:v>7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銷售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工作表1!$A$2:$A$6</c:f>
              <c:strCache>
                <c:ptCount val="5"/>
                <c:pt idx="0">
                  <c:v>電視</c:v>
                </c:pt>
                <c:pt idx="1">
                  <c:v>雜誌</c:v>
                </c:pt>
                <c:pt idx="2">
                  <c:v>網路</c:v>
                </c:pt>
                <c:pt idx="3">
                  <c:v>手機</c:v>
                </c:pt>
                <c:pt idx="4">
                  <c:v>報紙</c:v>
                </c:pt>
              </c:strCache>
            </c:strRef>
          </c:cat>
          <c:val>
            <c:numRef>
              <c:f>工作表1!$B$2:$B$6</c:f>
              <c:numCache>
                <c:formatCode>General</c:formatCode>
                <c:ptCount val="5"/>
                <c:pt idx="0">
                  <c:v>37</c:v>
                </c:pt>
                <c:pt idx="1">
                  <c:v>16</c:v>
                </c:pt>
                <c:pt idx="2">
                  <c:v>16</c:v>
                </c:pt>
                <c:pt idx="3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銷售</c:v>
                </c:pt>
              </c:strCache>
            </c:strRef>
          </c:tx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工作表1!$A$2:$A$4</c:f>
              <c:strCache>
                <c:ptCount val="3"/>
                <c:pt idx="0">
                  <c:v>意願</c:v>
                </c:pt>
                <c:pt idx="1">
                  <c:v>待考慮</c:v>
                </c:pt>
                <c:pt idx="2">
                  <c:v>不願意</c:v>
                </c:pt>
              </c:strCache>
            </c:strRef>
          </c:cat>
          <c:val>
            <c:numRef>
              <c:f>工作表1!$B$2:$B$4</c:f>
              <c:numCache>
                <c:formatCode>General</c:formatCode>
                <c:ptCount val="3"/>
                <c:pt idx="0">
                  <c:v>55</c:v>
                </c:pt>
                <c:pt idx="1">
                  <c:v>26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銷售</c:v>
                </c:pt>
              </c:strCache>
            </c:strRef>
          </c:tx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工作表1!$A$2:$A$4</c:f>
              <c:strCache>
                <c:ptCount val="3"/>
                <c:pt idx="0">
                  <c:v>意願</c:v>
                </c:pt>
                <c:pt idx="1">
                  <c:v>待考慮</c:v>
                </c:pt>
                <c:pt idx="2">
                  <c:v>不願意</c:v>
                </c:pt>
              </c:strCache>
            </c:strRef>
          </c:cat>
          <c:val>
            <c:numRef>
              <c:f>工作表1!$B$2:$B$4</c:f>
              <c:numCache>
                <c:formatCode>General</c:formatCode>
                <c:ptCount val="3"/>
                <c:pt idx="0">
                  <c:v>54</c:v>
                </c:pt>
                <c:pt idx="1">
                  <c:v>25</c:v>
                </c:pt>
                <c:pt idx="2">
                  <c:v>1.4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3.</a:t>
            </a:r>
            <a:r>
              <a:rPr lang="zh-TW" altLang="en-US" dirty="0" smtClean="0">
                <a:solidFill>
                  <a:srgbClr val="FF0000"/>
                </a:solidFill>
              </a:rPr>
              <a:t>正面</a:t>
            </a:r>
            <a:r>
              <a:rPr lang="zh-TW" altLang="en-US" dirty="0">
                <a:solidFill>
                  <a:srgbClr val="FF0000"/>
                </a:solidFill>
              </a:rPr>
              <a:t>意見</a:t>
            </a:r>
          </a:p>
        </c:rich>
      </c:tx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758173484453436E-2"/>
          <c:y val="0.28895144691525504"/>
          <c:w val="0.82915468982846885"/>
          <c:h val="0.62218342698764462"/>
        </c:manualLayout>
      </c:layout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正面意見</c:v>
                </c:pt>
              </c:strCache>
            </c:strRef>
          </c:tx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工作表1!$A$2:$A$4</c:f>
              <c:strCache>
                <c:ptCount val="3"/>
                <c:pt idx="0">
                  <c:v>願意</c:v>
                </c:pt>
                <c:pt idx="1">
                  <c:v>待考慮</c:v>
                </c:pt>
                <c:pt idx="2">
                  <c:v>不願意</c:v>
                </c:pt>
              </c:strCache>
            </c:strRef>
          </c:cat>
          <c:val>
            <c:numRef>
              <c:f>工作表1!$B$2:$B$4</c:f>
              <c:numCache>
                <c:formatCode>General</c:formatCode>
                <c:ptCount val="3"/>
                <c:pt idx="0">
                  <c:v>58</c:v>
                </c:pt>
                <c:pt idx="1">
                  <c:v>28</c:v>
                </c:pt>
                <c:pt idx="2">
                  <c:v>1.4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2EFD45-D687-4ABA-A65B-FE9E16FF650C}" type="doc">
      <dgm:prSet loTypeId="urn:microsoft.com/office/officeart/2005/8/layout/pyramid4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AEFE6464-79A4-4E08-BAD7-60DF7CA36A76}">
      <dgm:prSet phldrT="[文字]" custT="1"/>
      <dgm:spPr/>
      <dgm:t>
        <a:bodyPr/>
        <a:lstStyle/>
        <a:p>
          <a:pPr algn="l"/>
          <a:r>
            <a:rPr lang="zh-TW" altLang="en-US" sz="2000" dirty="0" smtClean="0"/>
            <a:t> </a:t>
          </a:r>
          <a:r>
            <a:rPr lang="en-US" altLang="zh-TW" sz="2000" dirty="0" smtClean="0"/>
            <a:t>(</a:t>
          </a:r>
          <a:r>
            <a:rPr lang="zh-TW" altLang="en-US" sz="2000" dirty="0" smtClean="0"/>
            <a:t>一</a:t>
          </a:r>
          <a:r>
            <a:rPr lang="en-US" altLang="zh-TW" sz="2000" dirty="0" smtClean="0"/>
            <a:t>)</a:t>
          </a:r>
          <a:r>
            <a:rPr lang="zh-TW" altLang="en-US" sz="2000" dirty="0" smtClean="0"/>
            <a:t>瞭解乖乖的經營理念</a:t>
          </a:r>
          <a:endParaRPr lang="zh-TW" altLang="en-US" sz="2000" dirty="0"/>
        </a:p>
      </dgm:t>
    </dgm:pt>
    <dgm:pt modelId="{0F377639-60FE-455C-AFD6-EA7F80481EDB}" type="parTrans" cxnId="{8F7E159D-4EBD-4653-93D5-015E75AFC9AC}">
      <dgm:prSet/>
      <dgm:spPr/>
      <dgm:t>
        <a:bodyPr/>
        <a:lstStyle/>
        <a:p>
          <a:endParaRPr lang="zh-TW" altLang="en-US"/>
        </a:p>
      </dgm:t>
    </dgm:pt>
    <dgm:pt modelId="{E1FC5DCA-BAB1-40EA-A506-0810A8DB7F67}" type="sibTrans" cxnId="{8F7E159D-4EBD-4653-93D5-015E75AFC9AC}">
      <dgm:prSet/>
      <dgm:spPr/>
      <dgm:t>
        <a:bodyPr/>
        <a:lstStyle/>
        <a:p>
          <a:endParaRPr lang="zh-TW" altLang="en-US"/>
        </a:p>
      </dgm:t>
    </dgm:pt>
    <dgm:pt modelId="{6BFADC2D-CDC4-47EB-BA06-478B8F273FB9}">
      <dgm:prSet phldrT="[文字]" custT="1"/>
      <dgm:spPr/>
      <dgm:t>
        <a:bodyPr/>
        <a:lstStyle/>
        <a:p>
          <a:pPr algn="l"/>
          <a:r>
            <a:rPr lang="en-US" altLang="zh-TW" sz="2000" dirty="0" smtClean="0"/>
            <a:t>(</a:t>
          </a:r>
          <a:r>
            <a:rPr lang="zh-TW" altLang="en-US" sz="2000" dirty="0" smtClean="0"/>
            <a:t>二</a:t>
          </a:r>
          <a:r>
            <a:rPr lang="en-US" altLang="zh-TW" sz="2000" dirty="0" smtClean="0"/>
            <a:t>)</a:t>
          </a:r>
          <a:r>
            <a:rPr lang="zh-TW" altLang="en-US" sz="2000" dirty="0" smtClean="0"/>
            <a:t>分析乖乖的行銷政策</a:t>
          </a:r>
          <a:r>
            <a:rPr lang="en-US" altLang="zh-TW" sz="2000" dirty="0" smtClean="0"/>
            <a:t>4p</a:t>
          </a:r>
          <a:r>
            <a:rPr lang="zh-TW" altLang="en-US" sz="2000" dirty="0" smtClean="0"/>
            <a:t>及</a:t>
          </a:r>
          <a:r>
            <a:rPr lang="en-US" altLang="en-US" sz="2000" dirty="0" smtClean="0"/>
            <a:t>SWOT</a:t>
          </a:r>
          <a:r>
            <a:rPr lang="zh-TW" altLang="en-US" sz="2000" dirty="0" smtClean="0"/>
            <a:t>分析</a:t>
          </a:r>
          <a:endParaRPr lang="zh-TW" altLang="en-US" sz="2000" dirty="0"/>
        </a:p>
      </dgm:t>
    </dgm:pt>
    <dgm:pt modelId="{B3B48ADF-8556-4AA7-BD06-AB10D9BB7016}" type="parTrans" cxnId="{BCF0D524-4AB7-49D8-961E-249A18932135}">
      <dgm:prSet/>
      <dgm:spPr/>
      <dgm:t>
        <a:bodyPr/>
        <a:lstStyle/>
        <a:p>
          <a:endParaRPr lang="zh-TW" altLang="en-US"/>
        </a:p>
      </dgm:t>
    </dgm:pt>
    <dgm:pt modelId="{E5DCD919-FC57-4EE6-AB8D-F7084540C78A}" type="sibTrans" cxnId="{BCF0D524-4AB7-49D8-961E-249A18932135}">
      <dgm:prSet/>
      <dgm:spPr/>
      <dgm:t>
        <a:bodyPr/>
        <a:lstStyle/>
        <a:p>
          <a:endParaRPr lang="zh-TW" altLang="en-US"/>
        </a:p>
      </dgm:t>
    </dgm:pt>
    <dgm:pt modelId="{251768AB-D960-454A-A5B3-9450C270458B}">
      <dgm:prSet phldrT="[文字]" custT="1"/>
      <dgm:spPr/>
      <dgm:t>
        <a:bodyPr/>
        <a:lstStyle/>
        <a:p>
          <a:pPr algn="l"/>
          <a:r>
            <a:rPr lang="en-US" altLang="en-US" sz="2000" dirty="0" smtClean="0"/>
            <a:t>(</a:t>
          </a:r>
          <a:r>
            <a:rPr lang="zh-TW" altLang="en-US" sz="2000" dirty="0" smtClean="0"/>
            <a:t>三</a:t>
          </a:r>
          <a:r>
            <a:rPr lang="en-US" altLang="en-US" sz="2000" dirty="0" smtClean="0"/>
            <a:t>) </a:t>
          </a:r>
          <a:r>
            <a:rPr lang="zh-TW" altLang="en-US" sz="2000" dirty="0" smtClean="0"/>
            <a:t>藉由問卷調查，了解消費者的消費頻率及忠誠度。</a:t>
          </a:r>
          <a:endParaRPr lang="zh-TW" altLang="en-US" sz="2000" dirty="0"/>
        </a:p>
      </dgm:t>
    </dgm:pt>
    <dgm:pt modelId="{DE7935C5-9A34-4195-BEC1-C78EFD8019C8}" type="parTrans" cxnId="{BAE0A5FE-24ED-47EC-B03B-3973E2B87781}">
      <dgm:prSet/>
      <dgm:spPr/>
      <dgm:t>
        <a:bodyPr/>
        <a:lstStyle/>
        <a:p>
          <a:endParaRPr lang="zh-TW" altLang="en-US"/>
        </a:p>
      </dgm:t>
    </dgm:pt>
    <dgm:pt modelId="{7F337EB0-D138-41EE-8631-4BB5FDEAE958}" type="sibTrans" cxnId="{BAE0A5FE-24ED-47EC-B03B-3973E2B87781}">
      <dgm:prSet/>
      <dgm:spPr/>
      <dgm:t>
        <a:bodyPr/>
        <a:lstStyle/>
        <a:p>
          <a:endParaRPr lang="zh-TW" altLang="en-US"/>
        </a:p>
      </dgm:t>
    </dgm:pt>
    <dgm:pt modelId="{25BF218A-9592-4AE5-AAB6-BB266505C658}">
      <dgm:prSet phldrT="[文字]" custT="1"/>
      <dgm:spPr/>
      <dgm:t>
        <a:bodyPr/>
        <a:lstStyle/>
        <a:p>
          <a:r>
            <a:rPr lang="en-US" altLang="en-US" sz="2000" dirty="0" smtClean="0"/>
            <a:t>(</a:t>
          </a:r>
          <a:r>
            <a:rPr lang="zh-TW" altLang="en-US" sz="2000" dirty="0" smtClean="0"/>
            <a:t>四</a:t>
          </a:r>
          <a:r>
            <a:rPr lang="en-US" altLang="en-US" sz="2000" dirty="0" smtClean="0"/>
            <a:t>) </a:t>
          </a:r>
          <a:r>
            <a:rPr lang="zh-TW" altLang="en-US" sz="2000" dirty="0" smtClean="0"/>
            <a:t>根據分析結果，針對乖乖廠商提出行銷策略建議，以吸引顧客購買。</a:t>
          </a:r>
          <a:endParaRPr lang="zh-TW" altLang="en-US" sz="2000" dirty="0"/>
        </a:p>
      </dgm:t>
    </dgm:pt>
    <dgm:pt modelId="{60DC7315-7761-4D70-B641-CDF79775CC02}" type="parTrans" cxnId="{FE7C7AF5-A94C-4E20-A882-09043319B67F}">
      <dgm:prSet/>
      <dgm:spPr/>
      <dgm:t>
        <a:bodyPr/>
        <a:lstStyle/>
        <a:p>
          <a:endParaRPr lang="zh-TW" altLang="en-US"/>
        </a:p>
      </dgm:t>
    </dgm:pt>
    <dgm:pt modelId="{ED781E89-2A5D-42D4-A830-3D1617A8818D}" type="sibTrans" cxnId="{FE7C7AF5-A94C-4E20-A882-09043319B67F}">
      <dgm:prSet/>
      <dgm:spPr/>
      <dgm:t>
        <a:bodyPr/>
        <a:lstStyle/>
        <a:p>
          <a:endParaRPr lang="zh-TW" altLang="en-US"/>
        </a:p>
      </dgm:t>
    </dgm:pt>
    <dgm:pt modelId="{D718A6E4-53AB-4A51-8401-549DA7D9BDB4}" type="pres">
      <dgm:prSet presAssocID="{F02EFD45-D687-4ABA-A65B-FE9E16FF650C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041C704-E7E9-4748-8E99-FAE3B640C376}" type="pres">
      <dgm:prSet presAssocID="{F02EFD45-D687-4ABA-A65B-FE9E16FF650C}" presName="triangle1" presStyleLbl="node1" presStyleIdx="0" presStyleCnt="4" custScaleX="117151" custScaleY="100114" custLinFactX="-38175" custLinFactNeighborX="-100000" custLinFactNeighborY="-189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B4733C1-AD10-4D94-9A35-097BBE507B2E}" type="pres">
      <dgm:prSet presAssocID="{F02EFD45-D687-4ABA-A65B-FE9E16FF650C}" presName="triangle2" presStyleLbl="node1" presStyleIdx="1" presStyleCnt="4" custScaleX="132153" custScaleY="110660" custLinFactNeighborX="-1930" custLinFactNeighborY="-6380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A9089A7-E080-4C87-847A-CB8EED387329}" type="pres">
      <dgm:prSet presAssocID="{F02EFD45-D687-4ABA-A65B-FE9E16FF650C}" presName="triangle3" presStyleLbl="node1" presStyleIdx="2" presStyleCnt="4" custAng="0" custScaleX="118620" custScaleY="158309" custLinFactNeighborX="23327" custLinFactNeighborY="-2685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AD93B55-C422-4EC1-A2C9-C3F9F9740CA9}" type="pres">
      <dgm:prSet presAssocID="{F02EFD45-D687-4ABA-A65B-FE9E16FF650C}" presName="triangle4" presStyleLbl="node1" presStyleIdx="3" presStyleCnt="4" custScaleX="132585" custScaleY="174411" custLinFactNeighborX="39367" custLinFactNeighborY="-2865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F7E159D-4EBD-4653-93D5-015E75AFC9AC}" srcId="{F02EFD45-D687-4ABA-A65B-FE9E16FF650C}" destId="{AEFE6464-79A4-4E08-BAD7-60DF7CA36A76}" srcOrd="0" destOrd="0" parTransId="{0F377639-60FE-455C-AFD6-EA7F80481EDB}" sibTransId="{E1FC5DCA-BAB1-40EA-A506-0810A8DB7F67}"/>
    <dgm:cxn modelId="{BCF0D524-4AB7-49D8-961E-249A18932135}" srcId="{F02EFD45-D687-4ABA-A65B-FE9E16FF650C}" destId="{6BFADC2D-CDC4-47EB-BA06-478B8F273FB9}" srcOrd="1" destOrd="0" parTransId="{B3B48ADF-8556-4AA7-BD06-AB10D9BB7016}" sibTransId="{E5DCD919-FC57-4EE6-AB8D-F7084540C78A}"/>
    <dgm:cxn modelId="{E1BDE687-9D07-4862-988A-C986AE92F654}" type="presOf" srcId="{AEFE6464-79A4-4E08-BAD7-60DF7CA36A76}" destId="{D041C704-E7E9-4748-8E99-FAE3B640C376}" srcOrd="0" destOrd="0" presId="urn:microsoft.com/office/officeart/2005/8/layout/pyramid4"/>
    <dgm:cxn modelId="{F84E0079-4520-443D-BD57-3A86F5826FBA}" type="presOf" srcId="{6BFADC2D-CDC4-47EB-BA06-478B8F273FB9}" destId="{3B4733C1-AD10-4D94-9A35-097BBE507B2E}" srcOrd="0" destOrd="0" presId="urn:microsoft.com/office/officeart/2005/8/layout/pyramid4"/>
    <dgm:cxn modelId="{B6B1ED5D-689D-406F-8CEC-4C36911C421D}" type="presOf" srcId="{F02EFD45-D687-4ABA-A65B-FE9E16FF650C}" destId="{D718A6E4-53AB-4A51-8401-549DA7D9BDB4}" srcOrd="0" destOrd="0" presId="urn:microsoft.com/office/officeart/2005/8/layout/pyramid4"/>
    <dgm:cxn modelId="{FE7C7AF5-A94C-4E20-A882-09043319B67F}" srcId="{F02EFD45-D687-4ABA-A65B-FE9E16FF650C}" destId="{25BF218A-9592-4AE5-AAB6-BB266505C658}" srcOrd="3" destOrd="0" parTransId="{60DC7315-7761-4D70-B641-CDF79775CC02}" sibTransId="{ED781E89-2A5D-42D4-A830-3D1617A8818D}"/>
    <dgm:cxn modelId="{ED6E6B31-AD5B-49CF-BC54-54318EB0AF73}" type="presOf" srcId="{251768AB-D960-454A-A5B3-9450C270458B}" destId="{0A9089A7-E080-4C87-847A-CB8EED387329}" srcOrd="0" destOrd="0" presId="urn:microsoft.com/office/officeart/2005/8/layout/pyramid4"/>
    <dgm:cxn modelId="{C71253B3-EA0C-48D1-BAA9-8AADBCBD32AB}" type="presOf" srcId="{25BF218A-9592-4AE5-AAB6-BB266505C658}" destId="{4AD93B55-C422-4EC1-A2C9-C3F9F9740CA9}" srcOrd="0" destOrd="0" presId="urn:microsoft.com/office/officeart/2005/8/layout/pyramid4"/>
    <dgm:cxn modelId="{BAE0A5FE-24ED-47EC-B03B-3973E2B87781}" srcId="{F02EFD45-D687-4ABA-A65B-FE9E16FF650C}" destId="{251768AB-D960-454A-A5B3-9450C270458B}" srcOrd="2" destOrd="0" parTransId="{DE7935C5-9A34-4195-BEC1-C78EFD8019C8}" sibTransId="{7F337EB0-D138-41EE-8631-4BB5FDEAE958}"/>
    <dgm:cxn modelId="{4797E77A-40C6-4E71-BBB9-4EC13DD47EC6}" type="presParOf" srcId="{D718A6E4-53AB-4A51-8401-549DA7D9BDB4}" destId="{D041C704-E7E9-4748-8E99-FAE3B640C376}" srcOrd="0" destOrd="0" presId="urn:microsoft.com/office/officeart/2005/8/layout/pyramid4"/>
    <dgm:cxn modelId="{33A1C3DB-F706-4742-829F-64717790DC7E}" type="presParOf" srcId="{D718A6E4-53AB-4A51-8401-549DA7D9BDB4}" destId="{3B4733C1-AD10-4D94-9A35-097BBE507B2E}" srcOrd="1" destOrd="0" presId="urn:microsoft.com/office/officeart/2005/8/layout/pyramid4"/>
    <dgm:cxn modelId="{9EDFAC4E-D3DE-4D73-A9FB-8E61ED848137}" type="presParOf" srcId="{D718A6E4-53AB-4A51-8401-549DA7D9BDB4}" destId="{0A9089A7-E080-4C87-847A-CB8EED387329}" srcOrd="2" destOrd="0" presId="urn:microsoft.com/office/officeart/2005/8/layout/pyramid4"/>
    <dgm:cxn modelId="{9A4BFDDE-E092-49B0-B476-DCA1FB2980F2}" type="presParOf" srcId="{D718A6E4-53AB-4A51-8401-549DA7D9BDB4}" destId="{4AD93B55-C422-4EC1-A2C9-C3F9F9740CA9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DE8A6-7F07-4241-AC34-1176AE0F8924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210B0C51-70D6-4449-AB20-F6DC5ECFCC05}">
      <dgm:prSet phldrT="[文字]" custT="1"/>
      <dgm:spPr/>
      <dgm:t>
        <a:bodyPr/>
        <a:lstStyle/>
        <a:p>
          <a:pPr algn="l"/>
          <a:r>
            <a:rPr lang="zh-TW" altLang="en-US" sz="2400" dirty="0" smtClean="0">
              <a:solidFill>
                <a:srgbClr val="92D050"/>
              </a:solidFill>
            </a:rPr>
            <a:t>文獻分析法：利用網路、新聞、書籍查詢乖乖相關內容。</a:t>
          </a:r>
          <a:endParaRPr lang="zh-TW" altLang="en-US" sz="2400" dirty="0">
            <a:solidFill>
              <a:srgbClr val="92D050"/>
            </a:solidFill>
          </a:endParaRPr>
        </a:p>
      </dgm:t>
    </dgm:pt>
    <dgm:pt modelId="{1ED54A33-70D8-453E-A1C7-85A7CCDDC756}" type="parTrans" cxnId="{FDF8BD76-069F-49BB-9ECC-969D133CF521}">
      <dgm:prSet/>
      <dgm:spPr/>
      <dgm:t>
        <a:bodyPr/>
        <a:lstStyle/>
        <a:p>
          <a:endParaRPr lang="zh-TW" altLang="en-US"/>
        </a:p>
      </dgm:t>
    </dgm:pt>
    <dgm:pt modelId="{CD12D77E-1C78-4B84-B424-9963801D0B2F}" type="sibTrans" cxnId="{FDF8BD76-069F-49BB-9ECC-969D133CF521}">
      <dgm:prSet/>
      <dgm:spPr/>
      <dgm:t>
        <a:bodyPr/>
        <a:lstStyle/>
        <a:p>
          <a:endParaRPr lang="zh-TW" altLang="en-US"/>
        </a:p>
      </dgm:t>
    </dgm:pt>
    <dgm:pt modelId="{702E148C-1648-4CF3-9CD1-6DE8A545A649}">
      <dgm:prSet phldrT="[文字]" custT="1"/>
      <dgm:spPr/>
      <dgm:t>
        <a:bodyPr/>
        <a:lstStyle/>
        <a:p>
          <a:pPr algn="l"/>
          <a:r>
            <a:rPr lang="zh-TW" altLang="en-US" sz="2400" dirty="0" smtClean="0">
              <a:solidFill>
                <a:srgbClr val="92D050"/>
              </a:solidFill>
            </a:rPr>
            <a:t>問卷調查法：透過問卷，來了解消費者對乖乖的銷售行為。</a:t>
          </a:r>
          <a:endParaRPr lang="zh-TW" altLang="en-US" sz="2400" dirty="0">
            <a:solidFill>
              <a:srgbClr val="92D050"/>
            </a:solidFill>
          </a:endParaRPr>
        </a:p>
      </dgm:t>
    </dgm:pt>
    <dgm:pt modelId="{3D194292-BED8-4410-B7D1-CDEE16BD5D35}" type="parTrans" cxnId="{F25E0291-211E-40C9-95DD-105BDF2D8710}">
      <dgm:prSet/>
      <dgm:spPr/>
      <dgm:t>
        <a:bodyPr/>
        <a:lstStyle/>
        <a:p>
          <a:endParaRPr lang="zh-TW" altLang="en-US"/>
        </a:p>
      </dgm:t>
    </dgm:pt>
    <dgm:pt modelId="{9B807E1C-94A3-49CF-A3F5-33E9916053E8}" type="sibTrans" cxnId="{F25E0291-211E-40C9-95DD-105BDF2D8710}">
      <dgm:prSet/>
      <dgm:spPr/>
      <dgm:t>
        <a:bodyPr/>
        <a:lstStyle/>
        <a:p>
          <a:endParaRPr lang="zh-TW" altLang="en-US"/>
        </a:p>
      </dgm:t>
    </dgm:pt>
    <dgm:pt modelId="{D840495A-7517-4AB0-BE6A-9749A77FA3E5}" type="pres">
      <dgm:prSet presAssocID="{6A7DE8A6-7F07-4241-AC34-1176AE0F892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1675415-82FC-4281-9F5A-758E4CE064D5}" type="pres">
      <dgm:prSet presAssocID="{210B0C51-70D6-4449-AB20-F6DC5ECFCC05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A102DEA-622D-474E-B246-1ABE8E4BFE77}" type="pres">
      <dgm:prSet presAssocID="{702E148C-1648-4CF3-9CD1-6DE8A545A649}" presName="arrow" presStyleLbl="node1" presStyleIdx="1" presStyleCnt="2" custRadScaleRad="101719" custRadScaleInc="9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B841531-2602-40BF-83AF-3C968505A1C4}" type="presOf" srcId="{210B0C51-70D6-4449-AB20-F6DC5ECFCC05}" destId="{D1675415-82FC-4281-9F5A-758E4CE064D5}" srcOrd="0" destOrd="0" presId="urn:microsoft.com/office/officeart/2005/8/layout/arrow5"/>
    <dgm:cxn modelId="{F25E0291-211E-40C9-95DD-105BDF2D8710}" srcId="{6A7DE8A6-7F07-4241-AC34-1176AE0F8924}" destId="{702E148C-1648-4CF3-9CD1-6DE8A545A649}" srcOrd="1" destOrd="0" parTransId="{3D194292-BED8-4410-B7D1-CDEE16BD5D35}" sibTransId="{9B807E1C-94A3-49CF-A3F5-33E9916053E8}"/>
    <dgm:cxn modelId="{610EC96D-A091-4DA5-8922-B76E0332705C}" type="presOf" srcId="{6A7DE8A6-7F07-4241-AC34-1176AE0F8924}" destId="{D840495A-7517-4AB0-BE6A-9749A77FA3E5}" srcOrd="0" destOrd="0" presId="urn:microsoft.com/office/officeart/2005/8/layout/arrow5"/>
    <dgm:cxn modelId="{CD5A68DA-2747-48D0-95AB-AA99B31AED3E}" type="presOf" srcId="{702E148C-1648-4CF3-9CD1-6DE8A545A649}" destId="{4A102DEA-622D-474E-B246-1ABE8E4BFE77}" srcOrd="0" destOrd="0" presId="urn:microsoft.com/office/officeart/2005/8/layout/arrow5"/>
    <dgm:cxn modelId="{FDF8BD76-069F-49BB-9ECC-969D133CF521}" srcId="{6A7DE8A6-7F07-4241-AC34-1176AE0F8924}" destId="{210B0C51-70D6-4449-AB20-F6DC5ECFCC05}" srcOrd="0" destOrd="0" parTransId="{1ED54A33-70D8-453E-A1C7-85A7CCDDC756}" sibTransId="{CD12D77E-1C78-4B84-B424-9963801D0B2F}"/>
    <dgm:cxn modelId="{2AEBFF0A-09C0-4126-9420-04143AECA4E9}" type="presParOf" srcId="{D840495A-7517-4AB0-BE6A-9749A77FA3E5}" destId="{D1675415-82FC-4281-9F5A-758E4CE064D5}" srcOrd="0" destOrd="0" presId="urn:microsoft.com/office/officeart/2005/8/layout/arrow5"/>
    <dgm:cxn modelId="{23243D17-0055-4D97-8945-D1BE3BCF1EA9}" type="presParOf" srcId="{D840495A-7517-4AB0-BE6A-9749A77FA3E5}" destId="{4A102DEA-622D-474E-B246-1ABE8E4BFE77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7EFEE0-23DA-4915-B90A-D3655451E237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zh-TW" altLang="en-US"/>
        </a:p>
      </dgm:t>
    </dgm:pt>
    <dgm:pt modelId="{E40EE9B0-C09D-4C67-BBEF-67FDE82377B2}" type="pres">
      <dgm:prSet presAssocID="{2E7EFEE0-23DA-4915-B90A-D3655451E23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B836805-2413-4065-BE30-82E8CCEED4EF}" type="presOf" srcId="{2E7EFEE0-23DA-4915-B90A-D3655451E237}" destId="{E40EE9B0-C09D-4C67-BBEF-67FDE82377B2}" srcOrd="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FCB8FC-921A-4A24-BBE1-DF7526FC5356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B44AA8FC-E0A6-4537-9C8D-4E7B62395CAD}">
      <dgm:prSet phldrT="[文字]"/>
      <dgm:spPr/>
      <dgm:t>
        <a:bodyPr/>
        <a:lstStyle/>
        <a:p>
          <a:r>
            <a:rPr lang="zh-TW" altLang="en-US" dirty="0" smtClean="0"/>
            <a:t>選定主題</a:t>
          </a:r>
          <a:endParaRPr lang="zh-TW" altLang="en-US" dirty="0"/>
        </a:p>
      </dgm:t>
    </dgm:pt>
    <dgm:pt modelId="{9D763561-45BD-4169-82C6-75DBCF650427}" type="parTrans" cxnId="{37002C12-F931-4317-A866-D2EBD6F2DCC1}">
      <dgm:prSet/>
      <dgm:spPr/>
      <dgm:t>
        <a:bodyPr/>
        <a:lstStyle/>
        <a:p>
          <a:endParaRPr lang="zh-TW" altLang="en-US"/>
        </a:p>
      </dgm:t>
    </dgm:pt>
    <dgm:pt modelId="{D633C4C9-838A-495D-8275-C0E249B63E52}" type="sibTrans" cxnId="{37002C12-F931-4317-A866-D2EBD6F2DCC1}">
      <dgm:prSet/>
      <dgm:spPr/>
      <dgm:t>
        <a:bodyPr/>
        <a:lstStyle/>
        <a:p>
          <a:endParaRPr lang="zh-TW" altLang="en-US"/>
        </a:p>
      </dgm:t>
    </dgm:pt>
    <dgm:pt modelId="{352ADCFF-DF0B-404D-9159-C59C350C1535}">
      <dgm:prSet phldrT="[文字]"/>
      <dgm:spPr/>
      <dgm:t>
        <a:bodyPr/>
        <a:lstStyle/>
        <a:p>
          <a:r>
            <a:rPr lang="zh-TW" altLang="en-US" dirty="0" smtClean="0"/>
            <a:t>蒐集文獻</a:t>
          </a:r>
          <a:endParaRPr lang="zh-TW" altLang="en-US" dirty="0"/>
        </a:p>
      </dgm:t>
    </dgm:pt>
    <dgm:pt modelId="{BF163C58-196A-419B-AF33-4F8619ED314B}" type="parTrans" cxnId="{3559990D-2115-4466-8879-5EA4C012A0A3}">
      <dgm:prSet/>
      <dgm:spPr/>
      <dgm:t>
        <a:bodyPr/>
        <a:lstStyle/>
        <a:p>
          <a:endParaRPr lang="zh-TW" altLang="en-US"/>
        </a:p>
      </dgm:t>
    </dgm:pt>
    <dgm:pt modelId="{3A353F6C-FAFC-4E60-84BB-444B50497157}" type="sibTrans" cxnId="{3559990D-2115-4466-8879-5EA4C012A0A3}">
      <dgm:prSet/>
      <dgm:spPr/>
      <dgm:t>
        <a:bodyPr/>
        <a:lstStyle/>
        <a:p>
          <a:endParaRPr lang="zh-TW" altLang="en-US"/>
        </a:p>
      </dgm:t>
    </dgm:pt>
    <dgm:pt modelId="{7A475409-8B2D-4F1D-91A1-6D0CC2EBB392}">
      <dgm:prSet phldrT="[文字]"/>
      <dgm:spPr/>
      <dgm:t>
        <a:bodyPr/>
        <a:lstStyle/>
        <a:p>
          <a:r>
            <a:rPr lang="zh-TW" altLang="en-US" dirty="0" smtClean="0"/>
            <a:t>４Ｐ分析</a:t>
          </a:r>
          <a:endParaRPr lang="zh-TW" altLang="en-US" dirty="0"/>
        </a:p>
      </dgm:t>
    </dgm:pt>
    <dgm:pt modelId="{FD851B6A-660A-4F70-AF94-216DDC5A4D5F}" type="parTrans" cxnId="{3F86E08E-CBEC-4983-B1CA-CC0FB3192421}">
      <dgm:prSet/>
      <dgm:spPr/>
      <dgm:t>
        <a:bodyPr/>
        <a:lstStyle/>
        <a:p>
          <a:endParaRPr lang="zh-TW" altLang="en-US"/>
        </a:p>
      </dgm:t>
    </dgm:pt>
    <dgm:pt modelId="{E956A85F-A6FD-40CB-A05E-78059881E252}" type="sibTrans" cxnId="{3F86E08E-CBEC-4983-B1CA-CC0FB3192421}">
      <dgm:prSet/>
      <dgm:spPr/>
      <dgm:t>
        <a:bodyPr/>
        <a:lstStyle/>
        <a:p>
          <a:endParaRPr lang="zh-TW" altLang="en-US"/>
        </a:p>
      </dgm:t>
    </dgm:pt>
    <dgm:pt modelId="{54C5F4D5-69AE-476B-8A54-C825D7747616}">
      <dgm:prSet phldrT="[文字]"/>
      <dgm:spPr/>
      <dgm:t>
        <a:bodyPr/>
        <a:lstStyle/>
        <a:p>
          <a:r>
            <a:rPr lang="zh-TW" altLang="en-US" dirty="0" smtClean="0"/>
            <a:t>ＳＷＯＴ分析</a:t>
          </a:r>
          <a:endParaRPr lang="zh-TW" altLang="en-US" dirty="0"/>
        </a:p>
      </dgm:t>
    </dgm:pt>
    <dgm:pt modelId="{42D1AAF7-F360-4A83-A016-7AE53EFECAF3}" type="parTrans" cxnId="{A0B6CBBB-8296-47A3-8257-B4B1E67EF401}">
      <dgm:prSet/>
      <dgm:spPr/>
      <dgm:t>
        <a:bodyPr/>
        <a:lstStyle/>
        <a:p>
          <a:endParaRPr lang="zh-TW" altLang="en-US"/>
        </a:p>
      </dgm:t>
    </dgm:pt>
    <dgm:pt modelId="{B7AE7FCE-2C3E-4ACB-BC1F-761A97B4C478}" type="sibTrans" cxnId="{A0B6CBBB-8296-47A3-8257-B4B1E67EF401}">
      <dgm:prSet/>
      <dgm:spPr/>
      <dgm:t>
        <a:bodyPr/>
        <a:lstStyle/>
        <a:p>
          <a:endParaRPr lang="zh-TW" altLang="en-US"/>
        </a:p>
      </dgm:t>
    </dgm:pt>
    <dgm:pt modelId="{C71B9C26-CB05-47E1-AB50-163CB1B3A759}">
      <dgm:prSet phldrT="[文字]"/>
      <dgm:spPr/>
      <dgm:t>
        <a:bodyPr/>
        <a:lstStyle/>
        <a:p>
          <a:r>
            <a:rPr lang="zh-TW" altLang="en-US" dirty="0" smtClean="0"/>
            <a:t>問卷設計調查</a:t>
          </a:r>
          <a:endParaRPr lang="zh-TW" altLang="en-US" dirty="0"/>
        </a:p>
      </dgm:t>
    </dgm:pt>
    <dgm:pt modelId="{D415EFDF-DAFD-4FCF-837B-269E1376B0D9}" type="parTrans" cxnId="{9CBA68A4-A204-4FA8-BCF4-9CA1E4B0ED57}">
      <dgm:prSet/>
      <dgm:spPr/>
      <dgm:t>
        <a:bodyPr/>
        <a:lstStyle/>
        <a:p>
          <a:endParaRPr lang="zh-TW" altLang="en-US"/>
        </a:p>
      </dgm:t>
    </dgm:pt>
    <dgm:pt modelId="{5826A6EE-1FD3-4CC3-9702-F73FEEDB3B21}" type="sibTrans" cxnId="{9CBA68A4-A204-4FA8-BCF4-9CA1E4B0ED57}">
      <dgm:prSet/>
      <dgm:spPr/>
      <dgm:t>
        <a:bodyPr/>
        <a:lstStyle/>
        <a:p>
          <a:endParaRPr lang="zh-TW" altLang="en-US"/>
        </a:p>
      </dgm:t>
    </dgm:pt>
    <dgm:pt modelId="{F5BE60B7-0C37-4F70-A29A-77C7BF5B338C}">
      <dgm:prSet phldrT="[文字]"/>
      <dgm:spPr/>
      <dgm:t>
        <a:bodyPr/>
        <a:lstStyle/>
        <a:p>
          <a:r>
            <a:rPr lang="zh-TW" altLang="en-US" dirty="0" smtClean="0"/>
            <a:t>結論建議</a:t>
          </a:r>
          <a:endParaRPr lang="zh-TW" altLang="en-US" dirty="0"/>
        </a:p>
      </dgm:t>
    </dgm:pt>
    <dgm:pt modelId="{5566D73D-0959-4B70-A8DF-31E14AC9CECC}" type="parTrans" cxnId="{3E8E166B-57B4-4829-93AC-13643938A3EB}">
      <dgm:prSet/>
      <dgm:spPr/>
      <dgm:t>
        <a:bodyPr/>
        <a:lstStyle/>
        <a:p>
          <a:endParaRPr lang="zh-TW" altLang="en-US"/>
        </a:p>
      </dgm:t>
    </dgm:pt>
    <dgm:pt modelId="{CA703145-AEEB-466C-90D8-EA3B310AFAEF}" type="sibTrans" cxnId="{3E8E166B-57B4-4829-93AC-13643938A3EB}">
      <dgm:prSet/>
      <dgm:spPr/>
      <dgm:t>
        <a:bodyPr/>
        <a:lstStyle/>
        <a:p>
          <a:endParaRPr lang="zh-TW" altLang="en-US"/>
        </a:p>
      </dgm:t>
    </dgm:pt>
    <dgm:pt modelId="{F7F9F092-4454-43CF-9F95-3D9167A542CB}">
      <dgm:prSet phldrT="[文字]"/>
      <dgm:spPr/>
      <dgm:t>
        <a:bodyPr/>
        <a:lstStyle/>
        <a:p>
          <a:r>
            <a:rPr lang="zh-TW" altLang="en-US" dirty="0" smtClean="0"/>
            <a:t>整理問卷分析</a:t>
          </a:r>
          <a:endParaRPr lang="zh-TW" altLang="en-US" dirty="0"/>
        </a:p>
      </dgm:t>
    </dgm:pt>
    <dgm:pt modelId="{BA1E9AB4-E70E-4726-B5F1-F8E686FB0E33}" type="parTrans" cxnId="{96EF71BB-5069-4CB0-A280-34227F2495EE}">
      <dgm:prSet/>
      <dgm:spPr/>
      <dgm:t>
        <a:bodyPr/>
        <a:lstStyle/>
        <a:p>
          <a:endParaRPr lang="zh-TW" altLang="en-US"/>
        </a:p>
      </dgm:t>
    </dgm:pt>
    <dgm:pt modelId="{77C80A1B-971A-4B5D-8075-296E4FAE5AB0}" type="sibTrans" cxnId="{96EF71BB-5069-4CB0-A280-34227F2495EE}">
      <dgm:prSet/>
      <dgm:spPr/>
      <dgm:t>
        <a:bodyPr/>
        <a:lstStyle/>
        <a:p>
          <a:endParaRPr lang="zh-TW" altLang="en-US"/>
        </a:p>
      </dgm:t>
    </dgm:pt>
    <dgm:pt modelId="{8C4BEE6A-A022-436D-98EA-55F49FF8F335}" type="pres">
      <dgm:prSet presAssocID="{C1FCB8FC-921A-4A24-BBE1-DF7526FC535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C62913B-CE3B-4CF9-A166-8126E86DD418}" type="pres">
      <dgm:prSet presAssocID="{B44AA8FC-E0A6-4537-9C8D-4E7B62395CAD}" presName="node" presStyleLbl="node1" presStyleIdx="0" presStyleCnt="7" custLinFactNeighborX="1080" custLinFactNeighborY="413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6B13D16-6B4F-4984-9FF4-A112FA6CBC62}" type="pres">
      <dgm:prSet presAssocID="{D633C4C9-838A-495D-8275-C0E249B63E52}" presName="sibTrans" presStyleLbl="sibTrans1D1" presStyleIdx="0" presStyleCnt="6"/>
      <dgm:spPr/>
      <dgm:t>
        <a:bodyPr/>
        <a:lstStyle/>
        <a:p>
          <a:endParaRPr lang="zh-TW" altLang="en-US"/>
        </a:p>
      </dgm:t>
    </dgm:pt>
    <dgm:pt modelId="{2E88A998-E8FC-4C9C-84D2-72BB2BF98BBC}" type="pres">
      <dgm:prSet presAssocID="{D633C4C9-838A-495D-8275-C0E249B63E52}" presName="connectorText" presStyleLbl="sibTrans1D1" presStyleIdx="0" presStyleCnt="6"/>
      <dgm:spPr/>
      <dgm:t>
        <a:bodyPr/>
        <a:lstStyle/>
        <a:p>
          <a:endParaRPr lang="zh-TW" altLang="en-US"/>
        </a:p>
      </dgm:t>
    </dgm:pt>
    <dgm:pt modelId="{89CFFD66-EBA9-451A-976B-4E1B9D8E0637}" type="pres">
      <dgm:prSet presAssocID="{352ADCFF-DF0B-404D-9159-C59C350C1535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BD9E501-2A3E-4991-A035-C2F3944639DE}" type="pres">
      <dgm:prSet presAssocID="{3A353F6C-FAFC-4E60-84BB-444B50497157}" presName="sibTrans" presStyleLbl="sibTrans1D1" presStyleIdx="1" presStyleCnt="6"/>
      <dgm:spPr/>
      <dgm:t>
        <a:bodyPr/>
        <a:lstStyle/>
        <a:p>
          <a:endParaRPr lang="zh-TW" altLang="en-US"/>
        </a:p>
      </dgm:t>
    </dgm:pt>
    <dgm:pt modelId="{B244F24A-3BD6-4BCF-8262-B05BDBE3A9E0}" type="pres">
      <dgm:prSet presAssocID="{3A353F6C-FAFC-4E60-84BB-444B50497157}" presName="connectorText" presStyleLbl="sibTrans1D1" presStyleIdx="1" presStyleCnt="6"/>
      <dgm:spPr/>
      <dgm:t>
        <a:bodyPr/>
        <a:lstStyle/>
        <a:p>
          <a:endParaRPr lang="zh-TW" altLang="en-US"/>
        </a:p>
      </dgm:t>
    </dgm:pt>
    <dgm:pt modelId="{5510A700-AA6D-47AB-AC67-B1A922DD73AC}" type="pres">
      <dgm:prSet presAssocID="{7A475409-8B2D-4F1D-91A1-6D0CC2EBB392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0BD64E1-6959-45D5-A8FD-551AC5FF12E9}" type="pres">
      <dgm:prSet presAssocID="{E956A85F-A6FD-40CB-A05E-78059881E252}" presName="sibTrans" presStyleLbl="sibTrans1D1" presStyleIdx="2" presStyleCnt="6"/>
      <dgm:spPr/>
      <dgm:t>
        <a:bodyPr/>
        <a:lstStyle/>
        <a:p>
          <a:endParaRPr lang="zh-TW" altLang="en-US"/>
        </a:p>
      </dgm:t>
    </dgm:pt>
    <dgm:pt modelId="{1E92931A-FA90-4332-A81B-61BDA8221B29}" type="pres">
      <dgm:prSet presAssocID="{E956A85F-A6FD-40CB-A05E-78059881E252}" presName="connectorText" presStyleLbl="sibTrans1D1" presStyleIdx="2" presStyleCnt="6"/>
      <dgm:spPr/>
      <dgm:t>
        <a:bodyPr/>
        <a:lstStyle/>
        <a:p>
          <a:endParaRPr lang="zh-TW" altLang="en-US"/>
        </a:p>
      </dgm:t>
    </dgm:pt>
    <dgm:pt modelId="{CD829AB0-B3F0-4B1A-B0A3-91F315B3648C}" type="pres">
      <dgm:prSet presAssocID="{54C5F4D5-69AE-476B-8A54-C825D7747616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F737F75-E14E-48FD-8793-87C7A0FB2A89}" type="pres">
      <dgm:prSet presAssocID="{B7AE7FCE-2C3E-4ACB-BC1F-761A97B4C478}" presName="sibTrans" presStyleLbl="sibTrans1D1" presStyleIdx="3" presStyleCnt="6"/>
      <dgm:spPr/>
      <dgm:t>
        <a:bodyPr/>
        <a:lstStyle/>
        <a:p>
          <a:endParaRPr lang="zh-TW" altLang="en-US"/>
        </a:p>
      </dgm:t>
    </dgm:pt>
    <dgm:pt modelId="{FCAF58D6-E7CB-4C88-81F3-E8939FEF2223}" type="pres">
      <dgm:prSet presAssocID="{B7AE7FCE-2C3E-4ACB-BC1F-761A97B4C478}" presName="connectorText" presStyleLbl="sibTrans1D1" presStyleIdx="3" presStyleCnt="6"/>
      <dgm:spPr/>
      <dgm:t>
        <a:bodyPr/>
        <a:lstStyle/>
        <a:p>
          <a:endParaRPr lang="zh-TW" altLang="en-US"/>
        </a:p>
      </dgm:t>
    </dgm:pt>
    <dgm:pt modelId="{70FC220C-5618-4EEF-A7ED-24CFC4CB6FCA}" type="pres">
      <dgm:prSet presAssocID="{C71B9C26-CB05-47E1-AB50-163CB1B3A759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A49F1B2-223A-4B6C-8E4F-361397C66DF8}" type="pres">
      <dgm:prSet presAssocID="{5826A6EE-1FD3-4CC3-9702-F73FEEDB3B21}" presName="sibTrans" presStyleLbl="sibTrans1D1" presStyleIdx="4" presStyleCnt="6"/>
      <dgm:spPr/>
      <dgm:t>
        <a:bodyPr/>
        <a:lstStyle/>
        <a:p>
          <a:endParaRPr lang="zh-TW" altLang="en-US"/>
        </a:p>
      </dgm:t>
    </dgm:pt>
    <dgm:pt modelId="{7098285A-7BE3-4E56-8F52-562394AABAC3}" type="pres">
      <dgm:prSet presAssocID="{5826A6EE-1FD3-4CC3-9702-F73FEEDB3B21}" presName="connectorText" presStyleLbl="sibTrans1D1" presStyleIdx="4" presStyleCnt="6"/>
      <dgm:spPr/>
      <dgm:t>
        <a:bodyPr/>
        <a:lstStyle/>
        <a:p>
          <a:endParaRPr lang="zh-TW" altLang="en-US"/>
        </a:p>
      </dgm:t>
    </dgm:pt>
    <dgm:pt modelId="{0E3E6E23-BB91-4B84-8FD9-C672FCA9077E}" type="pres">
      <dgm:prSet presAssocID="{F7F9F092-4454-43CF-9F95-3D9167A542CB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9B08719-AE57-4277-9370-3FC64CBF053C}" type="pres">
      <dgm:prSet presAssocID="{77C80A1B-971A-4B5D-8075-296E4FAE5AB0}" presName="sibTrans" presStyleLbl="sibTrans1D1" presStyleIdx="5" presStyleCnt="6"/>
      <dgm:spPr/>
      <dgm:t>
        <a:bodyPr/>
        <a:lstStyle/>
        <a:p>
          <a:endParaRPr lang="zh-TW" altLang="en-US"/>
        </a:p>
      </dgm:t>
    </dgm:pt>
    <dgm:pt modelId="{9DD7B5BA-CE1A-4A9E-A9AD-0CC79520296E}" type="pres">
      <dgm:prSet presAssocID="{77C80A1B-971A-4B5D-8075-296E4FAE5AB0}" presName="connectorText" presStyleLbl="sibTrans1D1" presStyleIdx="5" presStyleCnt="6"/>
      <dgm:spPr/>
      <dgm:t>
        <a:bodyPr/>
        <a:lstStyle/>
        <a:p>
          <a:endParaRPr lang="zh-TW" altLang="en-US"/>
        </a:p>
      </dgm:t>
    </dgm:pt>
    <dgm:pt modelId="{A20DA76F-849E-4D1E-B900-F154E304C8BE}" type="pres">
      <dgm:prSet presAssocID="{F5BE60B7-0C37-4F70-A29A-77C7BF5B338C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99C00AB-96D7-4E7E-8935-7D3AE5F790DD}" type="presOf" srcId="{77C80A1B-971A-4B5D-8075-296E4FAE5AB0}" destId="{B9B08719-AE57-4277-9370-3FC64CBF053C}" srcOrd="0" destOrd="0" presId="urn:microsoft.com/office/officeart/2005/8/layout/bProcess3"/>
    <dgm:cxn modelId="{09C9163F-7BFE-4E21-8385-AD73B283769A}" type="presOf" srcId="{3A353F6C-FAFC-4E60-84BB-444B50497157}" destId="{B244F24A-3BD6-4BCF-8262-B05BDBE3A9E0}" srcOrd="1" destOrd="0" presId="urn:microsoft.com/office/officeart/2005/8/layout/bProcess3"/>
    <dgm:cxn modelId="{A33A3182-8D23-4E21-9419-2798D50884BA}" type="presOf" srcId="{B7AE7FCE-2C3E-4ACB-BC1F-761A97B4C478}" destId="{FCAF58D6-E7CB-4C88-81F3-E8939FEF2223}" srcOrd="1" destOrd="0" presId="urn:microsoft.com/office/officeart/2005/8/layout/bProcess3"/>
    <dgm:cxn modelId="{D53D80D8-8A6E-49FC-AB9F-B9BC386F4B73}" type="presOf" srcId="{B44AA8FC-E0A6-4537-9C8D-4E7B62395CAD}" destId="{BC62913B-CE3B-4CF9-A166-8126E86DD418}" srcOrd="0" destOrd="0" presId="urn:microsoft.com/office/officeart/2005/8/layout/bProcess3"/>
    <dgm:cxn modelId="{094EFD1E-0715-46C5-95F8-E624DC1B38CE}" type="presOf" srcId="{E956A85F-A6FD-40CB-A05E-78059881E252}" destId="{30BD64E1-6959-45D5-A8FD-551AC5FF12E9}" srcOrd="0" destOrd="0" presId="urn:microsoft.com/office/officeart/2005/8/layout/bProcess3"/>
    <dgm:cxn modelId="{82DBC499-93B7-4898-B3BC-AA155A71CA43}" type="presOf" srcId="{C1FCB8FC-921A-4A24-BBE1-DF7526FC5356}" destId="{8C4BEE6A-A022-436D-98EA-55F49FF8F335}" srcOrd="0" destOrd="0" presId="urn:microsoft.com/office/officeart/2005/8/layout/bProcess3"/>
    <dgm:cxn modelId="{5BE5CE28-BE72-4229-B8B2-B4191A6FEF5B}" type="presOf" srcId="{E956A85F-A6FD-40CB-A05E-78059881E252}" destId="{1E92931A-FA90-4332-A81B-61BDA8221B29}" srcOrd="1" destOrd="0" presId="urn:microsoft.com/office/officeart/2005/8/layout/bProcess3"/>
    <dgm:cxn modelId="{C88A3D57-C760-41FA-899B-9A2C2790ADB3}" type="presOf" srcId="{5826A6EE-1FD3-4CC3-9702-F73FEEDB3B21}" destId="{9A49F1B2-223A-4B6C-8E4F-361397C66DF8}" srcOrd="0" destOrd="0" presId="urn:microsoft.com/office/officeart/2005/8/layout/bProcess3"/>
    <dgm:cxn modelId="{26EF39C2-57CC-45C2-A3FE-21A152B75CC4}" type="presOf" srcId="{B7AE7FCE-2C3E-4ACB-BC1F-761A97B4C478}" destId="{CF737F75-E14E-48FD-8793-87C7A0FB2A89}" srcOrd="0" destOrd="0" presId="urn:microsoft.com/office/officeart/2005/8/layout/bProcess3"/>
    <dgm:cxn modelId="{3E8E166B-57B4-4829-93AC-13643938A3EB}" srcId="{C1FCB8FC-921A-4A24-BBE1-DF7526FC5356}" destId="{F5BE60B7-0C37-4F70-A29A-77C7BF5B338C}" srcOrd="6" destOrd="0" parTransId="{5566D73D-0959-4B70-A8DF-31E14AC9CECC}" sibTransId="{CA703145-AEEB-466C-90D8-EA3B310AFAEF}"/>
    <dgm:cxn modelId="{E73FBA68-CDFF-4952-8C3F-B05669DA9284}" type="presOf" srcId="{77C80A1B-971A-4B5D-8075-296E4FAE5AB0}" destId="{9DD7B5BA-CE1A-4A9E-A9AD-0CC79520296E}" srcOrd="1" destOrd="0" presId="urn:microsoft.com/office/officeart/2005/8/layout/bProcess3"/>
    <dgm:cxn modelId="{A5D44C7A-8F85-49DB-82E2-B95DCBDDA491}" type="presOf" srcId="{C71B9C26-CB05-47E1-AB50-163CB1B3A759}" destId="{70FC220C-5618-4EEF-A7ED-24CFC4CB6FCA}" srcOrd="0" destOrd="0" presId="urn:microsoft.com/office/officeart/2005/8/layout/bProcess3"/>
    <dgm:cxn modelId="{A7333583-2C44-4E24-9F9E-9AD929E9C104}" type="presOf" srcId="{3A353F6C-FAFC-4E60-84BB-444B50497157}" destId="{EBD9E501-2A3E-4991-A035-C2F3944639DE}" srcOrd="0" destOrd="0" presId="urn:microsoft.com/office/officeart/2005/8/layout/bProcess3"/>
    <dgm:cxn modelId="{F3A1F72D-920A-41F6-BB27-7033DB1602F3}" type="presOf" srcId="{D633C4C9-838A-495D-8275-C0E249B63E52}" destId="{86B13D16-6B4F-4984-9FF4-A112FA6CBC62}" srcOrd="0" destOrd="0" presId="urn:microsoft.com/office/officeart/2005/8/layout/bProcess3"/>
    <dgm:cxn modelId="{7AB11A2E-0A31-4454-8885-81441C100685}" type="presOf" srcId="{352ADCFF-DF0B-404D-9159-C59C350C1535}" destId="{89CFFD66-EBA9-451A-976B-4E1B9D8E0637}" srcOrd="0" destOrd="0" presId="urn:microsoft.com/office/officeart/2005/8/layout/bProcess3"/>
    <dgm:cxn modelId="{ED1D48DD-E11F-49A9-8574-46D9F5F40BAA}" type="presOf" srcId="{F5BE60B7-0C37-4F70-A29A-77C7BF5B338C}" destId="{A20DA76F-849E-4D1E-B900-F154E304C8BE}" srcOrd="0" destOrd="0" presId="urn:microsoft.com/office/officeart/2005/8/layout/bProcess3"/>
    <dgm:cxn modelId="{9CBA68A4-A204-4FA8-BCF4-9CA1E4B0ED57}" srcId="{C1FCB8FC-921A-4A24-BBE1-DF7526FC5356}" destId="{C71B9C26-CB05-47E1-AB50-163CB1B3A759}" srcOrd="4" destOrd="0" parTransId="{D415EFDF-DAFD-4FCF-837B-269E1376B0D9}" sibTransId="{5826A6EE-1FD3-4CC3-9702-F73FEEDB3B21}"/>
    <dgm:cxn modelId="{4DED5205-079A-4E18-8D1E-D953942F7E71}" type="presOf" srcId="{F7F9F092-4454-43CF-9F95-3D9167A542CB}" destId="{0E3E6E23-BB91-4B84-8FD9-C672FCA9077E}" srcOrd="0" destOrd="0" presId="urn:microsoft.com/office/officeart/2005/8/layout/bProcess3"/>
    <dgm:cxn modelId="{B416F7DB-4ADE-434D-BFB8-5FE5C4FE6CEF}" type="presOf" srcId="{D633C4C9-838A-495D-8275-C0E249B63E52}" destId="{2E88A998-E8FC-4C9C-84D2-72BB2BF98BBC}" srcOrd="1" destOrd="0" presId="urn:microsoft.com/office/officeart/2005/8/layout/bProcess3"/>
    <dgm:cxn modelId="{65F6FDB4-463E-4C3B-A323-2F9E254C14C3}" type="presOf" srcId="{54C5F4D5-69AE-476B-8A54-C825D7747616}" destId="{CD829AB0-B3F0-4B1A-B0A3-91F315B3648C}" srcOrd="0" destOrd="0" presId="urn:microsoft.com/office/officeart/2005/8/layout/bProcess3"/>
    <dgm:cxn modelId="{96EF71BB-5069-4CB0-A280-34227F2495EE}" srcId="{C1FCB8FC-921A-4A24-BBE1-DF7526FC5356}" destId="{F7F9F092-4454-43CF-9F95-3D9167A542CB}" srcOrd="5" destOrd="0" parTransId="{BA1E9AB4-E70E-4726-B5F1-F8E686FB0E33}" sibTransId="{77C80A1B-971A-4B5D-8075-296E4FAE5AB0}"/>
    <dgm:cxn modelId="{3F86E08E-CBEC-4983-B1CA-CC0FB3192421}" srcId="{C1FCB8FC-921A-4A24-BBE1-DF7526FC5356}" destId="{7A475409-8B2D-4F1D-91A1-6D0CC2EBB392}" srcOrd="2" destOrd="0" parTransId="{FD851B6A-660A-4F70-AF94-216DDC5A4D5F}" sibTransId="{E956A85F-A6FD-40CB-A05E-78059881E252}"/>
    <dgm:cxn modelId="{03EB8D90-2CA6-4C36-8B62-28C25DE06E9A}" type="presOf" srcId="{7A475409-8B2D-4F1D-91A1-6D0CC2EBB392}" destId="{5510A700-AA6D-47AB-AC67-B1A922DD73AC}" srcOrd="0" destOrd="0" presId="urn:microsoft.com/office/officeart/2005/8/layout/bProcess3"/>
    <dgm:cxn modelId="{37002C12-F931-4317-A866-D2EBD6F2DCC1}" srcId="{C1FCB8FC-921A-4A24-BBE1-DF7526FC5356}" destId="{B44AA8FC-E0A6-4537-9C8D-4E7B62395CAD}" srcOrd="0" destOrd="0" parTransId="{9D763561-45BD-4169-82C6-75DBCF650427}" sibTransId="{D633C4C9-838A-495D-8275-C0E249B63E52}"/>
    <dgm:cxn modelId="{3559990D-2115-4466-8879-5EA4C012A0A3}" srcId="{C1FCB8FC-921A-4A24-BBE1-DF7526FC5356}" destId="{352ADCFF-DF0B-404D-9159-C59C350C1535}" srcOrd="1" destOrd="0" parTransId="{BF163C58-196A-419B-AF33-4F8619ED314B}" sibTransId="{3A353F6C-FAFC-4E60-84BB-444B50497157}"/>
    <dgm:cxn modelId="{90AFBA14-BDAE-4F1A-BBEC-21AC68378050}" type="presOf" srcId="{5826A6EE-1FD3-4CC3-9702-F73FEEDB3B21}" destId="{7098285A-7BE3-4E56-8F52-562394AABAC3}" srcOrd="1" destOrd="0" presId="urn:microsoft.com/office/officeart/2005/8/layout/bProcess3"/>
    <dgm:cxn modelId="{A0B6CBBB-8296-47A3-8257-B4B1E67EF401}" srcId="{C1FCB8FC-921A-4A24-BBE1-DF7526FC5356}" destId="{54C5F4D5-69AE-476B-8A54-C825D7747616}" srcOrd="3" destOrd="0" parTransId="{42D1AAF7-F360-4A83-A016-7AE53EFECAF3}" sibTransId="{B7AE7FCE-2C3E-4ACB-BC1F-761A97B4C478}"/>
    <dgm:cxn modelId="{B7FD9DBB-C89A-4A73-9360-D135104C8B23}" type="presParOf" srcId="{8C4BEE6A-A022-436D-98EA-55F49FF8F335}" destId="{BC62913B-CE3B-4CF9-A166-8126E86DD418}" srcOrd="0" destOrd="0" presId="urn:microsoft.com/office/officeart/2005/8/layout/bProcess3"/>
    <dgm:cxn modelId="{606A8C5C-E55D-46AF-8C90-1F59791D3A6B}" type="presParOf" srcId="{8C4BEE6A-A022-436D-98EA-55F49FF8F335}" destId="{86B13D16-6B4F-4984-9FF4-A112FA6CBC62}" srcOrd="1" destOrd="0" presId="urn:microsoft.com/office/officeart/2005/8/layout/bProcess3"/>
    <dgm:cxn modelId="{5E5C6969-6203-4B66-84D4-C812661E3EC5}" type="presParOf" srcId="{86B13D16-6B4F-4984-9FF4-A112FA6CBC62}" destId="{2E88A998-E8FC-4C9C-84D2-72BB2BF98BBC}" srcOrd="0" destOrd="0" presId="urn:microsoft.com/office/officeart/2005/8/layout/bProcess3"/>
    <dgm:cxn modelId="{A6D7F828-6DED-408E-A2A9-E5787B1A498E}" type="presParOf" srcId="{8C4BEE6A-A022-436D-98EA-55F49FF8F335}" destId="{89CFFD66-EBA9-451A-976B-4E1B9D8E0637}" srcOrd="2" destOrd="0" presId="urn:microsoft.com/office/officeart/2005/8/layout/bProcess3"/>
    <dgm:cxn modelId="{DD8F2BEF-17C1-4482-B70C-C175499684A5}" type="presParOf" srcId="{8C4BEE6A-A022-436D-98EA-55F49FF8F335}" destId="{EBD9E501-2A3E-4991-A035-C2F3944639DE}" srcOrd="3" destOrd="0" presId="urn:microsoft.com/office/officeart/2005/8/layout/bProcess3"/>
    <dgm:cxn modelId="{B714BF00-9CFF-4F54-AB26-5CBB5E8CDD7C}" type="presParOf" srcId="{EBD9E501-2A3E-4991-A035-C2F3944639DE}" destId="{B244F24A-3BD6-4BCF-8262-B05BDBE3A9E0}" srcOrd="0" destOrd="0" presId="urn:microsoft.com/office/officeart/2005/8/layout/bProcess3"/>
    <dgm:cxn modelId="{54F1172A-3355-4B58-A61A-371A975D868F}" type="presParOf" srcId="{8C4BEE6A-A022-436D-98EA-55F49FF8F335}" destId="{5510A700-AA6D-47AB-AC67-B1A922DD73AC}" srcOrd="4" destOrd="0" presId="urn:microsoft.com/office/officeart/2005/8/layout/bProcess3"/>
    <dgm:cxn modelId="{42F3B7A0-2433-4940-A34C-94157E464ADD}" type="presParOf" srcId="{8C4BEE6A-A022-436D-98EA-55F49FF8F335}" destId="{30BD64E1-6959-45D5-A8FD-551AC5FF12E9}" srcOrd="5" destOrd="0" presId="urn:microsoft.com/office/officeart/2005/8/layout/bProcess3"/>
    <dgm:cxn modelId="{22BBAAA5-2C1F-42CB-8A02-169F8C879ACA}" type="presParOf" srcId="{30BD64E1-6959-45D5-A8FD-551AC5FF12E9}" destId="{1E92931A-FA90-4332-A81B-61BDA8221B29}" srcOrd="0" destOrd="0" presId="urn:microsoft.com/office/officeart/2005/8/layout/bProcess3"/>
    <dgm:cxn modelId="{699288D3-99BB-42A3-B191-213E05A0BE56}" type="presParOf" srcId="{8C4BEE6A-A022-436D-98EA-55F49FF8F335}" destId="{CD829AB0-B3F0-4B1A-B0A3-91F315B3648C}" srcOrd="6" destOrd="0" presId="urn:microsoft.com/office/officeart/2005/8/layout/bProcess3"/>
    <dgm:cxn modelId="{D48F16CE-340B-4BA1-8F58-A0CC3D600D36}" type="presParOf" srcId="{8C4BEE6A-A022-436D-98EA-55F49FF8F335}" destId="{CF737F75-E14E-48FD-8793-87C7A0FB2A89}" srcOrd="7" destOrd="0" presId="urn:microsoft.com/office/officeart/2005/8/layout/bProcess3"/>
    <dgm:cxn modelId="{D2A40B4E-B1D7-4273-B0F5-986A51668A1E}" type="presParOf" srcId="{CF737F75-E14E-48FD-8793-87C7A0FB2A89}" destId="{FCAF58D6-E7CB-4C88-81F3-E8939FEF2223}" srcOrd="0" destOrd="0" presId="urn:microsoft.com/office/officeart/2005/8/layout/bProcess3"/>
    <dgm:cxn modelId="{3BA379CF-46A0-45DB-AB75-647E75F06159}" type="presParOf" srcId="{8C4BEE6A-A022-436D-98EA-55F49FF8F335}" destId="{70FC220C-5618-4EEF-A7ED-24CFC4CB6FCA}" srcOrd="8" destOrd="0" presId="urn:microsoft.com/office/officeart/2005/8/layout/bProcess3"/>
    <dgm:cxn modelId="{8BFD340C-58BC-43E5-B08C-AAE179E33AC4}" type="presParOf" srcId="{8C4BEE6A-A022-436D-98EA-55F49FF8F335}" destId="{9A49F1B2-223A-4B6C-8E4F-361397C66DF8}" srcOrd="9" destOrd="0" presId="urn:microsoft.com/office/officeart/2005/8/layout/bProcess3"/>
    <dgm:cxn modelId="{CC49E3C1-7DA0-4D28-BA0C-87B80F2EEB62}" type="presParOf" srcId="{9A49F1B2-223A-4B6C-8E4F-361397C66DF8}" destId="{7098285A-7BE3-4E56-8F52-562394AABAC3}" srcOrd="0" destOrd="0" presId="urn:microsoft.com/office/officeart/2005/8/layout/bProcess3"/>
    <dgm:cxn modelId="{86C79DAD-60F7-4823-B2BA-BE366D6D58E3}" type="presParOf" srcId="{8C4BEE6A-A022-436D-98EA-55F49FF8F335}" destId="{0E3E6E23-BB91-4B84-8FD9-C672FCA9077E}" srcOrd="10" destOrd="0" presId="urn:microsoft.com/office/officeart/2005/8/layout/bProcess3"/>
    <dgm:cxn modelId="{D6AE2B9D-C173-40DD-93DD-C856203C86F6}" type="presParOf" srcId="{8C4BEE6A-A022-436D-98EA-55F49FF8F335}" destId="{B9B08719-AE57-4277-9370-3FC64CBF053C}" srcOrd="11" destOrd="0" presId="urn:microsoft.com/office/officeart/2005/8/layout/bProcess3"/>
    <dgm:cxn modelId="{43CE1B2F-C0D0-4DAC-9CEB-D24656E9D321}" type="presParOf" srcId="{B9B08719-AE57-4277-9370-3FC64CBF053C}" destId="{9DD7B5BA-CE1A-4A9E-A9AD-0CC79520296E}" srcOrd="0" destOrd="0" presId="urn:microsoft.com/office/officeart/2005/8/layout/bProcess3"/>
    <dgm:cxn modelId="{A39A7C20-E16F-4079-84AA-3DDE5AA842E0}" type="presParOf" srcId="{8C4BEE6A-A022-436D-98EA-55F49FF8F335}" destId="{A20DA76F-849E-4D1E-B900-F154E304C8BE}" srcOrd="12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10D94DD-FAAF-4397-8E4B-1CCC702BA1F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970ACCA0-5C51-4D0B-B9B4-0E0529A02502}">
      <dgm:prSet phldrT="[文字]" custT="1"/>
      <dgm:spPr/>
      <dgm:t>
        <a:bodyPr/>
        <a:lstStyle/>
        <a:p>
          <a:r>
            <a:rPr lang="zh-TW" altLang="en-US" sz="2800" dirty="0" smtClean="0"/>
            <a:t>研究範圍</a:t>
          </a:r>
          <a:endParaRPr lang="zh-TW" altLang="en-US" sz="2800" dirty="0"/>
        </a:p>
      </dgm:t>
    </dgm:pt>
    <dgm:pt modelId="{F9694482-4988-49D9-B81E-B5F1370579C0}" type="parTrans" cxnId="{C9989AD7-10E7-4A64-BDAA-B1C3524DCF0E}">
      <dgm:prSet/>
      <dgm:spPr/>
      <dgm:t>
        <a:bodyPr/>
        <a:lstStyle/>
        <a:p>
          <a:endParaRPr lang="zh-TW" altLang="en-US"/>
        </a:p>
      </dgm:t>
    </dgm:pt>
    <dgm:pt modelId="{7CB7AAFB-C47D-414A-BDB9-0B1290138F33}" type="sibTrans" cxnId="{C9989AD7-10E7-4A64-BDAA-B1C3524DCF0E}">
      <dgm:prSet/>
      <dgm:spPr/>
      <dgm:t>
        <a:bodyPr/>
        <a:lstStyle/>
        <a:p>
          <a:endParaRPr lang="zh-TW" altLang="en-US"/>
        </a:p>
      </dgm:t>
    </dgm:pt>
    <dgm:pt modelId="{AF7A7E38-175F-4BD9-B1C0-2B44B05DDF26}">
      <dgm:prSet phldrT="[文字]" custT="1"/>
      <dgm:spPr/>
      <dgm:t>
        <a:bodyPr/>
        <a:lstStyle/>
        <a:p>
          <a:r>
            <a:rPr lang="zh-TW" altLang="en-US" sz="2800" dirty="0" smtClean="0"/>
            <a:t>完整性</a:t>
          </a:r>
          <a:endParaRPr lang="zh-TW" altLang="en-US" sz="2800" dirty="0"/>
        </a:p>
      </dgm:t>
    </dgm:pt>
    <dgm:pt modelId="{394FE188-E8BD-4B99-AC74-46472541159A}" type="parTrans" cxnId="{A5CF7BE7-7059-48FD-9B42-62E7D8D575E0}">
      <dgm:prSet/>
      <dgm:spPr/>
      <dgm:t>
        <a:bodyPr/>
        <a:lstStyle/>
        <a:p>
          <a:endParaRPr lang="zh-TW" altLang="en-US"/>
        </a:p>
      </dgm:t>
    </dgm:pt>
    <dgm:pt modelId="{1B43DE5C-163F-4C30-AE9F-778D028C06D0}" type="sibTrans" cxnId="{A5CF7BE7-7059-48FD-9B42-62E7D8D575E0}">
      <dgm:prSet/>
      <dgm:spPr/>
      <dgm:t>
        <a:bodyPr/>
        <a:lstStyle/>
        <a:p>
          <a:endParaRPr lang="zh-TW" altLang="en-US"/>
        </a:p>
      </dgm:t>
    </dgm:pt>
    <dgm:pt modelId="{ADE4B675-E892-4540-AD30-1E0B34FC0FA1}">
      <dgm:prSet custT="1"/>
      <dgm:spPr/>
      <dgm:t>
        <a:bodyPr/>
        <a:lstStyle/>
        <a:p>
          <a:r>
            <a:rPr lang="zh-TW" altLang="en-US" sz="2800" dirty="0" smtClean="0"/>
            <a:t>研究限制</a:t>
          </a:r>
          <a:endParaRPr lang="zh-TW" altLang="en-US" sz="2800" dirty="0"/>
        </a:p>
      </dgm:t>
    </dgm:pt>
    <dgm:pt modelId="{4735ADD8-7679-4CE5-A39D-038EE7535800}" type="parTrans" cxnId="{5427F05B-8A1D-4CA2-ACAF-212F1C9637E7}">
      <dgm:prSet/>
      <dgm:spPr/>
      <dgm:t>
        <a:bodyPr/>
        <a:lstStyle/>
        <a:p>
          <a:endParaRPr lang="zh-TW" altLang="en-US"/>
        </a:p>
      </dgm:t>
    </dgm:pt>
    <dgm:pt modelId="{1B2FC932-1452-4943-B84D-56195EA0E447}" type="sibTrans" cxnId="{5427F05B-8A1D-4CA2-ACAF-212F1C9637E7}">
      <dgm:prSet/>
      <dgm:spPr/>
      <dgm:t>
        <a:bodyPr/>
        <a:lstStyle/>
        <a:p>
          <a:endParaRPr lang="zh-TW" altLang="en-US"/>
        </a:p>
      </dgm:t>
    </dgm:pt>
    <dgm:pt modelId="{DFF29588-2761-4C8B-9AE9-97A439634FCE}">
      <dgm:prSet custT="1"/>
      <dgm:spPr/>
      <dgm:t>
        <a:bodyPr/>
        <a:lstStyle/>
        <a:p>
          <a:endParaRPr lang="zh-TW" altLang="en-US" sz="2000" dirty="0"/>
        </a:p>
      </dgm:t>
    </dgm:pt>
    <dgm:pt modelId="{F56667DA-9697-4ED9-A3CE-4925AB1B6A42}" type="parTrans" cxnId="{7A0E4EA1-DB55-4C7B-B6CC-5A4DE677C138}">
      <dgm:prSet/>
      <dgm:spPr/>
      <dgm:t>
        <a:bodyPr/>
        <a:lstStyle/>
        <a:p>
          <a:endParaRPr lang="zh-TW" altLang="en-US"/>
        </a:p>
      </dgm:t>
    </dgm:pt>
    <dgm:pt modelId="{CAA46620-3E0A-4200-AAE4-A9450930BD19}" type="sibTrans" cxnId="{7A0E4EA1-DB55-4C7B-B6CC-5A4DE677C138}">
      <dgm:prSet/>
      <dgm:spPr/>
      <dgm:t>
        <a:bodyPr/>
        <a:lstStyle/>
        <a:p>
          <a:endParaRPr lang="zh-TW" altLang="en-US"/>
        </a:p>
      </dgm:t>
    </dgm:pt>
    <dgm:pt modelId="{F1F13DF3-1908-4C0F-89CE-21421B908CFA}">
      <dgm:prSet custT="1"/>
      <dgm:spPr/>
      <dgm:t>
        <a:bodyPr/>
        <a:lstStyle/>
        <a:p>
          <a:r>
            <a:rPr lang="zh-TW" altLang="en-US" sz="2000" dirty="0" smtClean="0"/>
            <a:t>發放問卷時間於六日約下午時段。</a:t>
          </a:r>
        </a:p>
      </dgm:t>
    </dgm:pt>
    <dgm:pt modelId="{FC273E7D-BEFE-4D09-B57E-25660E72B97B}" type="parTrans" cxnId="{FD992319-9E5A-4DE9-A01C-D703D6AD2BAD}">
      <dgm:prSet/>
      <dgm:spPr/>
      <dgm:t>
        <a:bodyPr/>
        <a:lstStyle/>
        <a:p>
          <a:endParaRPr lang="zh-TW" altLang="en-US"/>
        </a:p>
      </dgm:t>
    </dgm:pt>
    <dgm:pt modelId="{93F58235-947D-49F2-B09C-DD7C5A4CCAA7}" type="sibTrans" cxnId="{FD992319-9E5A-4DE9-A01C-D703D6AD2BAD}">
      <dgm:prSet/>
      <dgm:spPr/>
      <dgm:t>
        <a:bodyPr/>
        <a:lstStyle/>
        <a:p>
          <a:endParaRPr lang="zh-TW" altLang="en-US"/>
        </a:p>
      </dgm:t>
    </dgm:pt>
    <dgm:pt modelId="{42AC91DC-41B2-4D0A-963B-B2E4B157B5F6}">
      <dgm:prSet custT="1"/>
      <dgm:spPr/>
      <dgm:t>
        <a:bodyPr/>
        <a:lstStyle/>
        <a:p>
          <a:r>
            <a:rPr lang="zh-TW" altLang="en-US" sz="2000" dirty="0" smtClean="0"/>
            <a:t>地點高雄地各地捷運站。</a:t>
          </a:r>
        </a:p>
        <a:p>
          <a:endParaRPr lang="zh-TW" altLang="en-US" sz="2000" dirty="0"/>
        </a:p>
      </dgm:t>
    </dgm:pt>
    <dgm:pt modelId="{523BF138-8455-450D-BF0A-527EB20B8408}" type="parTrans" cxnId="{885DEFCA-0543-4C0F-B9BC-E7ECD83E68D9}">
      <dgm:prSet/>
      <dgm:spPr/>
      <dgm:t>
        <a:bodyPr/>
        <a:lstStyle/>
        <a:p>
          <a:endParaRPr lang="zh-TW" altLang="en-US"/>
        </a:p>
      </dgm:t>
    </dgm:pt>
    <dgm:pt modelId="{1E67C9A9-7247-4ECE-AD43-9B18D343F203}" type="sibTrans" cxnId="{885DEFCA-0543-4C0F-B9BC-E7ECD83E68D9}">
      <dgm:prSet/>
      <dgm:spPr/>
      <dgm:t>
        <a:bodyPr/>
        <a:lstStyle/>
        <a:p>
          <a:endParaRPr lang="zh-TW" altLang="en-US"/>
        </a:p>
      </dgm:t>
    </dgm:pt>
    <dgm:pt modelId="{CE5B0D69-0184-478B-8989-0B4005C6B9E6}">
      <dgm:prSet custT="1"/>
      <dgm:spPr/>
      <dgm:t>
        <a:bodyPr/>
        <a:lstStyle/>
        <a:p>
          <a:pPr algn="l"/>
          <a:r>
            <a:rPr lang="zh-TW" altLang="en-US" sz="2000" dirty="0" smtClean="0"/>
            <a:t>限於高雄地區各大捷運站。</a:t>
          </a:r>
          <a:endParaRPr lang="zh-TW" altLang="en-US" sz="2000" dirty="0"/>
        </a:p>
      </dgm:t>
    </dgm:pt>
    <dgm:pt modelId="{AE39CF35-4017-4189-A306-BD768101F4E8}" type="parTrans" cxnId="{D4D5FE1C-EBE1-451C-925A-7F2B895406B6}">
      <dgm:prSet/>
      <dgm:spPr/>
      <dgm:t>
        <a:bodyPr/>
        <a:lstStyle/>
        <a:p>
          <a:endParaRPr lang="zh-TW" altLang="en-US"/>
        </a:p>
      </dgm:t>
    </dgm:pt>
    <dgm:pt modelId="{48DC983C-3F9C-4F47-811A-2351A439692A}" type="sibTrans" cxnId="{D4D5FE1C-EBE1-451C-925A-7F2B895406B6}">
      <dgm:prSet/>
      <dgm:spPr/>
      <dgm:t>
        <a:bodyPr/>
        <a:lstStyle/>
        <a:p>
          <a:endParaRPr lang="zh-TW" altLang="en-US"/>
        </a:p>
      </dgm:t>
    </dgm:pt>
    <dgm:pt modelId="{9E262F3B-270C-42B7-BF91-63476BA9EB25}">
      <dgm:prSet custT="1"/>
      <dgm:spPr/>
      <dgm:t>
        <a:bodyPr/>
        <a:lstStyle/>
        <a:p>
          <a:pPr algn="l"/>
          <a:r>
            <a:rPr lang="zh-TW" altLang="en-US" sz="2000" dirty="0" smtClean="0"/>
            <a:t>受限於上課時間。</a:t>
          </a:r>
          <a:endParaRPr lang="zh-TW" altLang="en-US" sz="2000" dirty="0"/>
        </a:p>
      </dgm:t>
    </dgm:pt>
    <dgm:pt modelId="{22753C9B-B750-40E7-A595-121907940001}" type="parTrans" cxnId="{3BB3A8B7-D6CB-4576-BC8B-943CFFFDF927}">
      <dgm:prSet/>
      <dgm:spPr/>
      <dgm:t>
        <a:bodyPr/>
        <a:lstStyle/>
        <a:p>
          <a:endParaRPr lang="zh-TW" altLang="en-US"/>
        </a:p>
      </dgm:t>
    </dgm:pt>
    <dgm:pt modelId="{D57C8288-72F7-45C0-85BF-EB001405F71D}" type="sibTrans" cxnId="{3BB3A8B7-D6CB-4576-BC8B-943CFFFDF927}">
      <dgm:prSet/>
      <dgm:spPr/>
      <dgm:t>
        <a:bodyPr/>
        <a:lstStyle/>
        <a:p>
          <a:endParaRPr lang="zh-TW" altLang="en-US"/>
        </a:p>
      </dgm:t>
    </dgm:pt>
    <dgm:pt modelId="{77EE9C32-718E-4CA2-8EAE-E74CE06DDEE1}">
      <dgm:prSet custT="1"/>
      <dgm:spPr/>
      <dgm:t>
        <a:bodyPr/>
        <a:lstStyle/>
        <a:p>
          <a:pPr algn="l"/>
          <a:endParaRPr lang="zh-TW" altLang="en-US" sz="2000" dirty="0"/>
        </a:p>
      </dgm:t>
    </dgm:pt>
    <dgm:pt modelId="{C4615A24-3DE3-450D-BD17-6FA4B7515FDF}" type="parTrans" cxnId="{1F388461-37FF-4E87-ABCC-A29148F26443}">
      <dgm:prSet/>
      <dgm:spPr/>
      <dgm:t>
        <a:bodyPr/>
        <a:lstStyle/>
        <a:p>
          <a:endParaRPr lang="zh-TW" altLang="en-US"/>
        </a:p>
      </dgm:t>
    </dgm:pt>
    <dgm:pt modelId="{6A6B6E55-B07C-49C5-942B-3AC479763AFA}" type="sibTrans" cxnId="{1F388461-37FF-4E87-ABCC-A29148F26443}">
      <dgm:prSet/>
      <dgm:spPr/>
      <dgm:t>
        <a:bodyPr/>
        <a:lstStyle/>
        <a:p>
          <a:endParaRPr lang="zh-TW" altLang="en-US"/>
        </a:p>
      </dgm:t>
    </dgm:pt>
    <dgm:pt modelId="{B286391B-7406-4EC1-803E-9DD5B26B96F6}">
      <dgm:prSet custT="1"/>
      <dgm:spPr/>
      <dgm:t>
        <a:bodyPr/>
        <a:lstStyle/>
        <a:p>
          <a:r>
            <a:rPr lang="zh-TW" altLang="en-US" sz="2000" dirty="0" smtClean="0"/>
            <a:t>故無法完整推論出其他地區消費者的看法。</a:t>
          </a:r>
          <a:endParaRPr lang="zh-TW" altLang="en-US" sz="2000" dirty="0"/>
        </a:p>
      </dgm:t>
    </dgm:pt>
    <dgm:pt modelId="{6810BF27-03B8-40D8-B1FD-758F978F3CE0}" type="parTrans" cxnId="{3A20AE36-3FB1-42A7-A4D6-DECAC667E2D8}">
      <dgm:prSet/>
      <dgm:spPr/>
      <dgm:t>
        <a:bodyPr/>
        <a:lstStyle/>
        <a:p>
          <a:endParaRPr lang="zh-TW" altLang="en-US"/>
        </a:p>
      </dgm:t>
    </dgm:pt>
    <dgm:pt modelId="{634DDEAB-A477-4857-8B9E-E556E7BF81AB}" type="sibTrans" cxnId="{3A20AE36-3FB1-42A7-A4D6-DECAC667E2D8}">
      <dgm:prSet/>
      <dgm:spPr/>
      <dgm:t>
        <a:bodyPr/>
        <a:lstStyle/>
        <a:p>
          <a:endParaRPr lang="zh-TW" altLang="en-US"/>
        </a:p>
      </dgm:t>
    </dgm:pt>
    <dgm:pt modelId="{E9FFA6B9-3DB2-4C58-BAC3-C17880A27043}">
      <dgm:prSet custT="1"/>
      <dgm:spPr/>
      <dgm:t>
        <a:bodyPr/>
        <a:lstStyle/>
        <a:p>
          <a:endParaRPr lang="zh-TW" altLang="en-US" sz="2000" dirty="0"/>
        </a:p>
      </dgm:t>
    </dgm:pt>
    <dgm:pt modelId="{8F0D97BB-846C-43C7-95BC-EFE727688048}" type="parTrans" cxnId="{05272386-CCD9-4B7B-8A28-BCFABD7FD3B2}">
      <dgm:prSet/>
      <dgm:spPr/>
      <dgm:t>
        <a:bodyPr/>
        <a:lstStyle/>
        <a:p>
          <a:endParaRPr lang="zh-TW" altLang="en-US"/>
        </a:p>
      </dgm:t>
    </dgm:pt>
    <dgm:pt modelId="{655B1868-BDB8-462F-A580-776CEA6F325C}" type="sibTrans" cxnId="{05272386-CCD9-4B7B-8A28-BCFABD7FD3B2}">
      <dgm:prSet/>
      <dgm:spPr/>
      <dgm:t>
        <a:bodyPr/>
        <a:lstStyle/>
        <a:p>
          <a:endParaRPr lang="zh-TW" altLang="en-US"/>
        </a:p>
      </dgm:t>
    </dgm:pt>
    <dgm:pt modelId="{89FB2057-B530-41A5-8D6F-A5C5F847D422}" type="pres">
      <dgm:prSet presAssocID="{F10D94DD-FAAF-4397-8E4B-1CCC702BA1F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CD923622-4460-424F-B90A-DBB856B102B0}" type="pres">
      <dgm:prSet presAssocID="{970ACCA0-5C51-4D0B-B9B4-0E0529A02502}" presName="parentLin" presStyleCnt="0"/>
      <dgm:spPr/>
    </dgm:pt>
    <dgm:pt modelId="{9A378EDA-2639-4963-84B2-F16FC34D4364}" type="pres">
      <dgm:prSet presAssocID="{970ACCA0-5C51-4D0B-B9B4-0E0529A02502}" presName="parentLeftMargin" presStyleLbl="node1" presStyleIdx="0" presStyleCnt="3"/>
      <dgm:spPr/>
      <dgm:t>
        <a:bodyPr/>
        <a:lstStyle/>
        <a:p>
          <a:endParaRPr lang="zh-TW" altLang="en-US"/>
        </a:p>
      </dgm:t>
    </dgm:pt>
    <dgm:pt modelId="{CB0BEA41-02CE-490C-97F4-5C1961C6FAEF}" type="pres">
      <dgm:prSet presAssocID="{970ACCA0-5C51-4D0B-B9B4-0E0529A02502}" presName="parentText" presStyleLbl="node1" presStyleIdx="0" presStyleCnt="3" custScaleX="39313" custScaleY="34899" custLinFactNeighborX="-30001" custLinFactNeighborY="-47569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01CDF3D-81D6-45B7-9A28-BFBB1BC3A43B}" type="pres">
      <dgm:prSet presAssocID="{970ACCA0-5C51-4D0B-B9B4-0E0529A02502}" presName="negativeSpace" presStyleCnt="0"/>
      <dgm:spPr/>
    </dgm:pt>
    <dgm:pt modelId="{B260FEFF-DE6E-4AAD-A990-C3F4E2DF355A}" type="pres">
      <dgm:prSet presAssocID="{970ACCA0-5C51-4D0B-B9B4-0E0529A02502}" presName="childText" presStyleLbl="conFgAcc1" presStyleIdx="0" presStyleCnt="3" custScaleY="60961" custLinFactNeighborY="-5247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3C898B8-DB08-4D91-B081-10A6CF703378}" type="pres">
      <dgm:prSet presAssocID="{7CB7AAFB-C47D-414A-BDB9-0B1290138F33}" presName="spaceBetweenRectangles" presStyleCnt="0"/>
      <dgm:spPr/>
    </dgm:pt>
    <dgm:pt modelId="{4E84D04A-E174-4E72-8F16-B8F79E2EA2EF}" type="pres">
      <dgm:prSet presAssocID="{ADE4B675-E892-4540-AD30-1E0B34FC0FA1}" presName="parentLin" presStyleCnt="0"/>
      <dgm:spPr/>
    </dgm:pt>
    <dgm:pt modelId="{B3F0FDB7-BDA7-4D71-BD1D-1D8B16A1FCDF}" type="pres">
      <dgm:prSet presAssocID="{ADE4B675-E892-4540-AD30-1E0B34FC0FA1}" presName="parentLeftMargin" presStyleLbl="node1" presStyleIdx="0" presStyleCnt="3"/>
      <dgm:spPr/>
      <dgm:t>
        <a:bodyPr/>
        <a:lstStyle/>
        <a:p>
          <a:endParaRPr lang="zh-TW" altLang="en-US"/>
        </a:p>
      </dgm:t>
    </dgm:pt>
    <dgm:pt modelId="{4411D67B-759A-43FF-9CD7-68FDAF01EE1C}" type="pres">
      <dgm:prSet presAssocID="{ADE4B675-E892-4540-AD30-1E0B34FC0FA1}" presName="parentText" presStyleLbl="node1" presStyleIdx="1" presStyleCnt="3" custScaleX="40712" custScaleY="33494" custLinFactNeighborX="-30001" custLinFactNeighborY="-3130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F1B2CB7-4F08-4E6F-8E74-126A0044E464}" type="pres">
      <dgm:prSet presAssocID="{ADE4B675-E892-4540-AD30-1E0B34FC0FA1}" presName="negativeSpace" presStyleCnt="0"/>
      <dgm:spPr/>
    </dgm:pt>
    <dgm:pt modelId="{20E8E99E-09CD-47BB-9EA0-A6C21F43C6CE}" type="pres">
      <dgm:prSet presAssocID="{ADE4B675-E892-4540-AD30-1E0B34FC0FA1}" presName="childText" presStyleLbl="conFgAcc1" presStyleIdx="1" presStyleCnt="3" custScaleY="57452" custLinFactNeighborY="2330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B59BE7F-39E9-47E3-895E-1A00DB45DFFB}" type="pres">
      <dgm:prSet presAssocID="{1B2FC932-1452-4943-B84D-56195EA0E447}" presName="spaceBetweenRectangles" presStyleCnt="0"/>
      <dgm:spPr/>
    </dgm:pt>
    <dgm:pt modelId="{6EED8D12-337A-451C-86A8-F4E9B4675D26}" type="pres">
      <dgm:prSet presAssocID="{AF7A7E38-175F-4BD9-B1C0-2B44B05DDF26}" presName="parentLin" presStyleCnt="0"/>
      <dgm:spPr/>
    </dgm:pt>
    <dgm:pt modelId="{8A8139EE-A9A0-4096-9059-0E2245D8BB44}" type="pres">
      <dgm:prSet presAssocID="{AF7A7E38-175F-4BD9-B1C0-2B44B05DDF26}" presName="parentLeftMargin" presStyleLbl="node1" presStyleIdx="1" presStyleCnt="3"/>
      <dgm:spPr/>
      <dgm:t>
        <a:bodyPr/>
        <a:lstStyle/>
        <a:p>
          <a:endParaRPr lang="zh-TW" altLang="en-US"/>
        </a:p>
      </dgm:t>
    </dgm:pt>
    <dgm:pt modelId="{A0F5D94A-A048-4BEF-B7A9-366B605D646B}" type="pres">
      <dgm:prSet presAssocID="{AF7A7E38-175F-4BD9-B1C0-2B44B05DDF26}" presName="parentText" presStyleLbl="node1" presStyleIdx="2" presStyleCnt="3" custScaleX="43212" custScaleY="28993" custLinFactNeighborX="-47501" custLinFactNeighborY="-1290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D5D4D47-A11A-4957-9794-6DD063D02ECF}" type="pres">
      <dgm:prSet presAssocID="{AF7A7E38-175F-4BD9-B1C0-2B44B05DDF26}" presName="negativeSpace" presStyleCnt="0"/>
      <dgm:spPr/>
    </dgm:pt>
    <dgm:pt modelId="{8B042B9F-5467-4E01-953A-9C0F9A44111D}" type="pres">
      <dgm:prSet presAssocID="{AF7A7E38-175F-4BD9-B1C0-2B44B05DDF26}" presName="childText" presStyleLbl="conFgAcc1" presStyleIdx="2" presStyleCnt="3" custScaleY="56497" custLinFactNeighborX="875" custLinFactNeighborY="5731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FD992319-9E5A-4DE9-A01C-D703D6AD2BAD}" srcId="{970ACCA0-5C51-4D0B-B9B4-0E0529A02502}" destId="{F1F13DF3-1908-4C0F-89CE-21421B908CFA}" srcOrd="1" destOrd="0" parTransId="{FC273E7D-BEFE-4D09-B57E-25660E72B97B}" sibTransId="{93F58235-947D-49F2-B09C-DD7C5A4CCAA7}"/>
    <dgm:cxn modelId="{3BB3A8B7-D6CB-4576-BC8B-943CFFFDF927}" srcId="{ADE4B675-E892-4540-AD30-1E0B34FC0FA1}" destId="{9E262F3B-270C-42B7-BF91-63476BA9EB25}" srcOrd="1" destOrd="0" parTransId="{22753C9B-B750-40E7-A595-121907940001}" sibTransId="{D57C8288-72F7-45C0-85BF-EB001405F71D}"/>
    <dgm:cxn modelId="{A10DE13C-F4CD-4C7A-B258-587BB305C2B3}" type="presOf" srcId="{CE5B0D69-0184-478B-8989-0B4005C6B9E6}" destId="{20E8E99E-09CD-47BB-9EA0-A6C21F43C6CE}" srcOrd="0" destOrd="0" presId="urn:microsoft.com/office/officeart/2005/8/layout/list1"/>
    <dgm:cxn modelId="{757FDD12-8751-4ED0-AB07-DF9C62F883DF}" type="presOf" srcId="{970ACCA0-5C51-4D0B-B9B4-0E0529A02502}" destId="{CB0BEA41-02CE-490C-97F4-5C1961C6FAEF}" srcOrd="1" destOrd="0" presId="urn:microsoft.com/office/officeart/2005/8/layout/list1"/>
    <dgm:cxn modelId="{05272386-CCD9-4B7B-8A28-BCFABD7FD3B2}" srcId="{AF7A7E38-175F-4BD9-B1C0-2B44B05DDF26}" destId="{E9FFA6B9-3DB2-4C58-BAC3-C17880A27043}" srcOrd="1" destOrd="0" parTransId="{8F0D97BB-846C-43C7-95BC-EFE727688048}" sibTransId="{655B1868-BDB8-462F-A580-776CEA6F325C}"/>
    <dgm:cxn modelId="{A5CF7BE7-7059-48FD-9B42-62E7D8D575E0}" srcId="{F10D94DD-FAAF-4397-8E4B-1CCC702BA1F9}" destId="{AF7A7E38-175F-4BD9-B1C0-2B44B05DDF26}" srcOrd="2" destOrd="0" parTransId="{394FE188-E8BD-4B99-AC74-46472541159A}" sibTransId="{1B43DE5C-163F-4C30-AE9F-778D028C06D0}"/>
    <dgm:cxn modelId="{C0988EBD-6084-4870-B79B-0AF113B5ABD3}" type="presOf" srcId="{ADE4B675-E892-4540-AD30-1E0B34FC0FA1}" destId="{4411D67B-759A-43FF-9CD7-68FDAF01EE1C}" srcOrd="1" destOrd="0" presId="urn:microsoft.com/office/officeart/2005/8/layout/list1"/>
    <dgm:cxn modelId="{D4D5FE1C-EBE1-451C-925A-7F2B895406B6}" srcId="{ADE4B675-E892-4540-AD30-1E0B34FC0FA1}" destId="{CE5B0D69-0184-478B-8989-0B4005C6B9E6}" srcOrd="0" destOrd="0" parTransId="{AE39CF35-4017-4189-A306-BD768101F4E8}" sibTransId="{48DC983C-3F9C-4F47-811A-2351A439692A}"/>
    <dgm:cxn modelId="{77DD251A-0F39-4CB7-A76D-E6290687EFD0}" type="presOf" srcId="{DFF29588-2761-4C8B-9AE9-97A439634FCE}" destId="{B260FEFF-DE6E-4AAD-A990-C3F4E2DF355A}" srcOrd="0" destOrd="0" presId="urn:microsoft.com/office/officeart/2005/8/layout/list1"/>
    <dgm:cxn modelId="{3A20AE36-3FB1-42A7-A4D6-DECAC667E2D8}" srcId="{AF7A7E38-175F-4BD9-B1C0-2B44B05DDF26}" destId="{B286391B-7406-4EC1-803E-9DD5B26B96F6}" srcOrd="0" destOrd="0" parTransId="{6810BF27-03B8-40D8-B1FD-758F978F3CE0}" sibTransId="{634DDEAB-A477-4857-8B9E-E556E7BF81AB}"/>
    <dgm:cxn modelId="{C9AB9CDD-6D02-4E5F-BC2D-C11B545F1B03}" type="presOf" srcId="{42AC91DC-41B2-4D0A-963B-B2E4B157B5F6}" destId="{B260FEFF-DE6E-4AAD-A990-C3F4E2DF355A}" srcOrd="0" destOrd="2" presId="urn:microsoft.com/office/officeart/2005/8/layout/list1"/>
    <dgm:cxn modelId="{F30D655E-F805-4E86-AD33-5B4888769D96}" type="presOf" srcId="{9E262F3B-270C-42B7-BF91-63476BA9EB25}" destId="{20E8E99E-09CD-47BB-9EA0-A6C21F43C6CE}" srcOrd="0" destOrd="1" presId="urn:microsoft.com/office/officeart/2005/8/layout/list1"/>
    <dgm:cxn modelId="{1F388461-37FF-4E87-ABCC-A29148F26443}" srcId="{ADE4B675-E892-4540-AD30-1E0B34FC0FA1}" destId="{77EE9C32-718E-4CA2-8EAE-E74CE06DDEE1}" srcOrd="2" destOrd="0" parTransId="{C4615A24-3DE3-450D-BD17-6FA4B7515FDF}" sibTransId="{6A6B6E55-B07C-49C5-942B-3AC479763AFA}"/>
    <dgm:cxn modelId="{C9989AD7-10E7-4A64-BDAA-B1C3524DCF0E}" srcId="{F10D94DD-FAAF-4397-8E4B-1CCC702BA1F9}" destId="{970ACCA0-5C51-4D0B-B9B4-0E0529A02502}" srcOrd="0" destOrd="0" parTransId="{F9694482-4988-49D9-B81E-B5F1370579C0}" sibTransId="{7CB7AAFB-C47D-414A-BDB9-0B1290138F33}"/>
    <dgm:cxn modelId="{5DED9D8A-B207-4FE1-8C0F-56B55103D24D}" type="presOf" srcId="{77EE9C32-718E-4CA2-8EAE-E74CE06DDEE1}" destId="{20E8E99E-09CD-47BB-9EA0-A6C21F43C6CE}" srcOrd="0" destOrd="2" presId="urn:microsoft.com/office/officeart/2005/8/layout/list1"/>
    <dgm:cxn modelId="{7319C1CB-AA06-4147-B8D8-1E8B08D3DC83}" type="presOf" srcId="{B286391B-7406-4EC1-803E-9DD5B26B96F6}" destId="{8B042B9F-5467-4E01-953A-9C0F9A44111D}" srcOrd="0" destOrd="0" presId="urn:microsoft.com/office/officeart/2005/8/layout/list1"/>
    <dgm:cxn modelId="{7A0E4EA1-DB55-4C7B-B6CC-5A4DE677C138}" srcId="{970ACCA0-5C51-4D0B-B9B4-0E0529A02502}" destId="{DFF29588-2761-4C8B-9AE9-97A439634FCE}" srcOrd="0" destOrd="0" parTransId="{F56667DA-9697-4ED9-A3CE-4925AB1B6A42}" sibTransId="{CAA46620-3E0A-4200-AAE4-A9450930BD19}"/>
    <dgm:cxn modelId="{0D268019-1A98-4C6F-8CD9-7164BCCD4961}" type="presOf" srcId="{F10D94DD-FAAF-4397-8E4B-1CCC702BA1F9}" destId="{89FB2057-B530-41A5-8D6F-A5C5F847D422}" srcOrd="0" destOrd="0" presId="urn:microsoft.com/office/officeart/2005/8/layout/list1"/>
    <dgm:cxn modelId="{B7534B1A-7353-43AD-9039-9A98A1F0310C}" type="presOf" srcId="{ADE4B675-E892-4540-AD30-1E0B34FC0FA1}" destId="{B3F0FDB7-BDA7-4D71-BD1D-1D8B16A1FCDF}" srcOrd="0" destOrd="0" presId="urn:microsoft.com/office/officeart/2005/8/layout/list1"/>
    <dgm:cxn modelId="{F9BBD318-712F-43CA-A7BC-8D1313DE5896}" type="presOf" srcId="{970ACCA0-5C51-4D0B-B9B4-0E0529A02502}" destId="{9A378EDA-2639-4963-84B2-F16FC34D4364}" srcOrd="0" destOrd="0" presId="urn:microsoft.com/office/officeart/2005/8/layout/list1"/>
    <dgm:cxn modelId="{90AAC5D6-BE2D-461E-9EE5-A61F2ABFE2B9}" type="presOf" srcId="{AF7A7E38-175F-4BD9-B1C0-2B44B05DDF26}" destId="{A0F5D94A-A048-4BEF-B7A9-366B605D646B}" srcOrd="1" destOrd="0" presId="urn:microsoft.com/office/officeart/2005/8/layout/list1"/>
    <dgm:cxn modelId="{A0940381-09DC-4D67-AF49-A12EB06B41BD}" type="presOf" srcId="{F1F13DF3-1908-4C0F-89CE-21421B908CFA}" destId="{B260FEFF-DE6E-4AAD-A990-C3F4E2DF355A}" srcOrd="0" destOrd="1" presId="urn:microsoft.com/office/officeart/2005/8/layout/list1"/>
    <dgm:cxn modelId="{186AF6A9-8A3C-478D-B94C-64D3540765ED}" type="presOf" srcId="{AF7A7E38-175F-4BD9-B1C0-2B44B05DDF26}" destId="{8A8139EE-A9A0-4096-9059-0E2245D8BB44}" srcOrd="0" destOrd="0" presId="urn:microsoft.com/office/officeart/2005/8/layout/list1"/>
    <dgm:cxn modelId="{9DA0AFE7-6549-4EEC-ABAA-AC4AE8C68B07}" type="presOf" srcId="{E9FFA6B9-3DB2-4C58-BAC3-C17880A27043}" destId="{8B042B9F-5467-4E01-953A-9C0F9A44111D}" srcOrd="0" destOrd="1" presId="urn:microsoft.com/office/officeart/2005/8/layout/list1"/>
    <dgm:cxn modelId="{885DEFCA-0543-4C0F-B9BC-E7ECD83E68D9}" srcId="{970ACCA0-5C51-4D0B-B9B4-0E0529A02502}" destId="{42AC91DC-41B2-4D0A-963B-B2E4B157B5F6}" srcOrd="2" destOrd="0" parTransId="{523BF138-8455-450D-BF0A-527EB20B8408}" sibTransId="{1E67C9A9-7247-4ECE-AD43-9B18D343F203}"/>
    <dgm:cxn modelId="{5427F05B-8A1D-4CA2-ACAF-212F1C9637E7}" srcId="{F10D94DD-FAAF-4397-8E4B-1CCC702BA1F9}" destId="{ADE4B675-E892-4540-AD30-1E0B34FC0FA1}" srcOrd="1" destOrd="0" parTransId="{4735ADD8-7679-4CE5-A39D-038EE7535800}" sibTransId="{1B2FC932-1452-4943-B84D-56195EA0E447}"/>
    <dgm:cxn modelId="{C48EFDD8-AE6A-4349-B22B-9E1A7A8E0A10}" type="presParOf" srcId="{89FB2057-B530-41A5-8D6F-A5C5F847D422}" destId="{CD923622-4460-424F-B90A-DBB856B102B0}" srcOrd="0" destOrd="0" presId="urn:microsoft.com/office/officeart/2005/8/layout/list1"/>
    <dgm:cxn modelId="{CEED93CA-57EB-4117-99F6-9C74F920518F}" type="presParOf" srcId="{CD923622-4460-424F-B90A-DBB856B102B0}" destId="{9A378EDA-2639-4963-84B2-F16FC34D4364}" srcOrd="0" destOrd="0" presId="urn:microsoft.com/office/officeart/2005/8/layout/list1"/>
    <dgm:cxn modelId="{852D3F31-B117-455F-93F8-865A095F4A9E}" type="presParOf" srcId="{CD923622-4460-424F-B90A-DBB856B102B0}" destId="{CB0BEA41-02CE-490C-97F4-5C1961C6FAEF}" srcOrd="1" destOrd="0" presId="urn:microsoft.com/office/officeart/2005/8/layout/list1"/>
    <dgm:cxn modelId="{1516150D-CE69-4C28-973D-C0CEBE79C987}" type="presParOf" srcId="{89FB2057-B530-41A5-8D6F-A5C5F847D422}" destId="{F01CDF3D-81D6-45B7-9A28-BFBB1BC3A43B}" srcOrd="1" destOrd="0" presId="urn:microsoft.com/office/officeart/2005/8/layout/list1"/>
    <dgm:cxn modelId="{12FD865A-AA90-478F-B447-BE2FB0632576}" type="presParOf" srcId="{89FB2057-B530-41A5-8D6F-A5C5F847D422}" destId="{B260FEFF-DE6E-4AAD-A990-C3F4E2DF355A}" srcOrd="2" destOrd="0" presId="urn:microsoft.com/office/officeart/2005/8/layout/list1"/>
    <dgm:cxn modelId="{C1369573-6655-4191-AD27-567DF8BC4972}" type="presParOf" srcId="{89FB2057-B530-41A5-8D6F-A5C5F847D422}" destId="{53C898B8-DB08-4D91-B081-10A6CF703378}" srcOrd="3" destOrd="0" presId="urn:microsoft.com/office/officeart/2005/8/layout/list1"/>
    <dgm:cxn modelId="{865E0ED3-EB83-4BD6-9E75-B4757B65DE13}" type="presParOf" srcId="{89FB2057-B530-41A5-8D6F-A5C5F847D422}" destId="{4E84D04A-E174-4E72-8F16-B8F79E2EA2EF}" srcOrd="4" destOrd="0" presId="urn:microsoft.com/office/officeart/2005/8/layout/list1"/>
    <dgm:cxn modelId="{9EEAF66C-9561-4DA6-9F0B-F3E71AF049AB}" type="presParOf" srcId="{4E84D04A-E174-4E72-8F16-B8F79E2EA2EF}" destId="{B3F0FDB7-BDA7-4D71-BD1D-1D8B16A1FCDF}" srcOrd="0" destOrd="0" presId="urn:microsoft.com/office/officeart/2005/8/layout/list1"/>
    <dgm:cxn modelId="{20582EDF-23FA-4899-9EEA-BC8411F2094D}" type="presParOf" srcId="{4E84D04A-E174-4E72-8F16-B8F79E2EA2EF}" destId="{4411D67B-759A-43FF-9CD7-68FDAF01EE1C}" srcOrd="1" destOrd="0" presId="urn:microsoft.com/office/officeart/2005/8/layout/list1"/>
    <dgm:cxn modelId="{2E79524C-1FBD-4F98-B82F-A8C790B7162F}" type="presParOf" srcId="{89FB2057-B530-41A5-8D6F-A5C5F847D422}" destId="{EF1B2CB7-4F08-4E6F-8E74-126A0044E464}" srcOrd="5" destOrd="0" presId="urn:microsoft.com/office/officeart/2005/8/layout/list1"/>
    <dgm:cxn modelId="{BD110CC4-17A2-49F5-9E86-496DAE709353}" type="presParOf" srcId="{89FB2057-B530-41A5-8D6F-A5C5F847D422}" destId="{20E8E99E-09CD-47BB-9EA0-A6C21F43C6CE}" srcOrd="6" destOrd="0" presId="urn:microsoft.com/office/officeart/2005/8/layout/list1"/>
    <dgm:cxn modelId="{4613FF8E-8FED-412B-BAA8-E8797624EF48}" type="presParOf" srcId="{89FB2057-B530-41A5-8D6F-A5C5F847D422}" destId="{BB59BE7F-39E9-47E3-895E-1A00DB45DFFB}" srcOrd="7" destOrd="0" presId="urn:microsoft.com/office/officeart/2005/8/layout/list1"/>
    <dgm:cxn modelId="{F55A5282-8AD2-4F58-A1C2-F2230E1A0AE2}" type="presParOf" srcId="{89FB2057-B530-41A5-8D6F-A5C5F847D422}" destId="{6EED8D12-337A-451C-86A8-F4E9B4675D26}" srcOrd="8" destOrd="0" presId="urn:microsoft.com/office/officeart/2005/8/layout/list1"/>
    <dgm:cxn modelId="{315022EA-5523-4BB5-823B-C1B36011A44B}" type="presParOf" srcId="{6EED8D12-337A-451C-86A8-F4E9B4675D26}" destId="{8A8139EE-A9A0-4096-9059-0E2245D8BB44}" srcOrd="0" destOrd="0" presId="urn:microsoft.com/office/officeart/2005/8/layout/list1"/>
    <dgm:cxn modelId="{C410C661-7AA7-4567-A988-DBC1081ACB2A}" type="presParOf" srcId="{6EED8D12-337A-451C-86A8-F4E9B4675D26}" destId="{A0F5D94A-A048-4BEF-B7A9-366B605D646B}" srcOrd="1" destOrd="0" presId="urn:microsoft.com/office/officeart/2005/8/layout/list1"/>
    <dgm:cxn modelId="{73075660-D8CB-49C2-8700-C57A7188A2DA}" type="presParOf" srcId="{89FB2057-B530-41A5-8D6F-A5C5F847D422}" destId="{ED5D4D47-A11A-4957-9794-6DD063D02ECF}" srcOrd="9" destOrd="0" presId="urn:microsoft.com/office/officeart/2005/8/layout/list1"/>
    <dgm:cxn modelId="{8526DD38-E4CD-4E06-8AA7-FE4592EFD828}" type="presParOf" srcId="{89FB2057-B530-41A5-8D6F-A5C5F847D422}" destId="{8B042B9F-5467-4E01-953A-9C0F9A44111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622D6FB-EC32-4F73-84C1-84F4B87FF939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3833AE52-631A-4D3B-B849-A5147C3C61FB}">
      <dgm:prSet phldrT="[文字]" custT="1"/>
      <dgm:spPr/>
      <dgm:t>
        <a:bodyPr/>
        <a:lstStyle/>
        <a:p>
          <a:r>
            <a:rPr lang="zh-TW" altLang="en-US" sz="3600" dirty="0" smtClean="0"/>
            <a:t>產品策略</a:t>
          </a:r>
          <a:endParaRPr lang="zh-TW" altLang="en-US" sz="3600" dirty="0"/>
        </a:p>
      </dgm:t>
    </dgm:pt>
    <dgm:pt modelId="{DF95A2FD-428D-4005-8F60-CCA60348E760}" type="parTrans" cxnId="{59C2D97E-7570-47E3-83B1-AF03D62214F6}">
      <dgm:prSet/>
      <dgm:spPr/>
      <dgm:t>
        <a:bodyPr/>
        <a:lstStyle/>
        <a:p>
          <a:endParaRPr lang="zh-TW" altLang="en-US"/>
        </a:p>
      </dgm:t>
    </dgm:pt>
    <dgm:pt modelId="{28780117-2882-4D42-82F6-E6AC3E19BE96}" type="sibTrans" cxnId="{59C2D97E-7570-47E3-83B1-AF03D62214F6}">
      <dgm:prSet/>
      <dgm:spPr/>
      <dgm:t>
        <a:bodyPr/>
        <a:lstStyle/>
        <a:p>
          <a:endParaRPr lang="zh-TW" altLang="en-US"/>
        </a:p>
      </dgm:t>
    </dgm:pt>
    <dgm:pt modelId="{58A8410F-4509-44E8-9EFD-40BEAC3DF881}">
      <dgm:prSet phldrT="[文字]" custT="1"/>
      <dgm:spPr/>
      <dgm:t>
        <a:bodyPr/>
        <a:lstStyle/>
        <a:p>
          <a:r>
            <a:rPr lang="zh-TW" altLang="zh-TW" sz="2000" dirty="0" smtClean="0"/>
            <a:t>口味差異化</a:t>
          </a:r>
          <a:endParaRPr lang="zh-TW" altLang="en-US" sz="2000" dirty="0"/>
        </a:p>
      </dgm:t>
    </dgm:pt>
    <dgm:pt modelId="{2CB26DA3-EFF3-4DA1-9E7B-271177A54F79}" type="parTrans" cxnId="{65FF8851-B709-4E54-8168-93720E42F1FA}">
      <dgm:prSet/>
      <dgm:spPr/>
      <dgm:t>
        <a:bodyPr/>
        <a:lstStyle/>
        <a:p>
          <a:endParaRPr lang="zh-TW" altLang="en-US"/>
        </a:p>
      </dgm:t>
    </dgm:pt>
    <dgm:pt modelId="{B8289D04-13DB-46F6-BE0B-CB25341C40AA}" type="sibTrans" cxnId="{65FF8851-B709-4E54-8168-93720E42F1FA}">
      <dgm:prSet/>
      <dgm:spPr/>
      <dgm:t>
        <a:bodyPr/>
        <a:lstStyle/>
        <a:p>
          <a:endParaRPr lang="zh-TW" altLang="en-US"/>
        </a:p>
      </dgm:t>
    </dgm:pt>
    <dgm:pt modelId="{593059C3-3446-459F-8381-28905F096704}">
      <dgm:prSet phldrT="[文字]" custT="1"/>
      <dgm:spPr/>
      <dgm:t>
        <a:bodyPr/>
        <a:lstStyle/>
        <a:p>
          <a:r>
            <a:rPr lang="zh-TW" altLang="en-US" sz="3600" dirty="0" smtClean="0"/>
            <a:t>價格策略</a:t>
          </a:r>
          <a:endParaRPr lang="zh-TW" altLang="en-US" sz="3600" dirty="0"/>
        </a:p>
      </dgm:t>
    </dgm:pt>
    <dgm:pt modelId="{DE318E34-0F1B-4CA0-A308-A362EF05D0CA}" type="parTrans" cxnId="{FEE20FB9-C82C-45D2-B1B8-51AA3D62A1BA}">
      <dgm:prSet/>
      <dgm:spPr/>
      <dgm:t>
        <a:bodyPr/>
        <a:lstStyle/>
        <a:p>
          <a:endParaRPr lang="zh-TW" altLang="en-US"/>
        </a:p>
      </dgm:t>
    </dgm:pt>
    <dgm:pt modelId="{74835590-5515-441B-9C3D-29AF8BD42962}" type="sibTrans" cxnId="{FEE20FB9-C82C-45D2-B1B8-51AA3D62A1BA}">
      <dgm:prSet/>
      <dgm:spPr/>
      <dgm:t>
        <a:bodyPr/>
        <a:lstStyle/>
        <a:p>
          <a:endParaRPr lang="zh-TW" altLang="en-US"/>
        </a:p>
      </dgm:t>
    </dgm:pt>
    <dgm:pt modelId="{097170D6-C239-4FDF-9284-8E39229BF676}">
      <dgm:prSet phldrT="[文字]" custT="1"/>
      <dgm:spPr/>
      <dgm:t>
        <a:bodyPr/>
        <a:lstStyle/>
        <a:p>
          <a:r>
            <a:rPr lang="zh-TW" altLang="en-US" sz="2000" dirty="0" smtClean="0"/>
            <a:t>乖乖定價</a:t>
          </a:r>
          <a:endParaRPr lang="zh-TW" altLang="en-US" sz="2000" dirty="0"/>
        </a:p>
      </dgm:t>
    </dgm:pt>
    <dgm:pt modelId="{84BB8B21-585F-47A0-8276-5BE71B005DEC}" type="parTrans" cxnId="{DCBA9238-30A2-4E5E-82F4-F3E950CEA517}">
      <dgm:prSet/>
      <dgm:spPr/>
      <dgm:t>
        <a:bodyPr/>
        <a:lstStyle/>
        <a:p>
          <a:endParaRPr lang="zh-TW" altLang="en-US"/>
        </a:p>
      </dgm:t>
    </dgm:pt>
    <dgm:pt modelId="{D7C6AAE0-B74A-4A11-9595-945F93274DF3}" type="sibTrans" cxnId="{DCBA9238-30A2-4E5E-82F4-F3E950CEA517}">
      <dgm:prSet/>
      <dgm:spPr/>
      <dgm:t>
        <a:bodyPr/>
        <a:lstStyle/>
        <a:p>
          <a:endParaRPr lang="zh-TW" altLang="en-US"/>
        </a:p>
      </dgm:t>
    </dgm:pt>
    <dgm:pt modelId="{A3A78A6F-9710-4824-B4DF-2E6E92EA42A9}">
      <dgm:prSet phldrT="[文字]" custT="1"/>
      <dgm:spPr/>
      <dgm:t>
        <a:bodyPr/>
        <a:lstStyle/>
        <a:p>
          <a:r>
            <a:rPr lang="zh-TW" altLang="en-US" sz="3600" dirty="0" smtClean="0"/>
            <a:t>推廣策略</a:t>
          </a:r>
          <a:endParaRPr lang="zh-TW" altLang="en-US" sz="3600" dirty="0"/>
        </a:p>
      </dgm:t>
    </dgm:pt>
    <dgm:pt modelId="{AA087F53-9642-416C-8DD4-879E2A20354E}" type="parTrans" cxnId="{493E93F1-BC0D-4FC3-B5F6-78C06DAD00EB}">
      <dgm:prSet/>
      <dgm:spPr/>
      <dgm:t>
        <a:bodyPr/>
        <a:lstStyle/>
        <a:p>
          <a:endParaRPr lang="zh-TW" altLang="en-US"/>
        </a:p>
      </dgm:t>
    </dgm:pt>
    <dgm:pt modelId="{D130E27C-EF08-43CA-AF85-21ED62F684ED}" type="sibTrans" cxnId="{493E93F1-BC0D-4FC3-B5F6-78C06DAD00EB}">
      <dgm:prSet/>
      <dgm:spPr/>
      <dgm:t>
        <a:bodyPr/>
        <a:lstStyle/>
        <a:p>
          <a:endParaRPr lang="zh-TW" altLang="en-US"/>
        </a:p>
      </dgm:t>
    </dgm:pt>
    <dgm:pt modelId="{B2220422-8138-4BAE-A59D-A81C9BAFCEBA}">
      <dgm:prSet phldrT="[文字]" custT="1"/>
      <dgm:spPr/>
      <dgm:t>
        <a:bodyPr/>
        <a:lstStyle/>
        <a:p>
          <a:r>
            <a:rPr lang="zh-TW" altLang="en-US" sz="2400" dirty="0" smtClean="0"/>
            <a:t>形象人物</a:t>
          </a:r>
          <a:endParaRPr lang="zh-TW" altLang="en-US" sz="2400" dirty="0"/>
        </a:p>
      </dgm:t>
    </dgm:pt>
    <dgm:pt modelId="{790EAB34-FAEA-42B0-8020-5D6CFA55948A}" type="parTrans" cxnId="{F90E7686-33D6-4785-A1B6-AD85E0B5568D}">
      <dgm:prSet/>
      <dgm:spPr/>
      <dgm:t>
        <a:bodyPr/>
        <a:lstStyle/>
        <a:p>
          <a:endParaRPr lang="zh-TW" altLang="en-US"/>
        </a:p>
      </dgm:t>
    </dgm:pt>
    <dgm:pt modelId="{C503FF3C-D5F8-4D9E-AC32-5D6324561ED9}" type="sibTrans" cxnId="{F90E7686-33D6-4785-A1B6-AD85E0B5568D}">
      <dgm:prSet/>
      <dgm:spPr/>
      <dgm:t>
        <a:bodyPr/>
        <a:lstStyle/>
        <a:p>
          <a:endParaRPr lang="zh-TW" altLang="en-US"/>
        </a:p>
      </dgm:t>
    </dgm:pt>
    <dgm:pt modelId="{3EBE546D-8BAE-4B3E-90AC-CFDA615E76F8}">
      <dgm:prSet phldrT="[文字]" custT="1"/>
      <dgm:spPr/>
      <dgm:t>
        <a:bodyPr/>
        <a:lstStyle/>
        <a:p>
          <a:r>
            <a:rPr lang="zh-TW" altLang="en-US" sz="3600" dirty="0" smtClean="0"/>
            <a:t>通路策略</a:t>
          </a:r>
          <a:endParaRPr lang="zh-TW" altLang="en-US" sz="3600" dirty="0"/>
        </a:p>
      </dgm:t>
    </dgm:pt>
    <dgm:pt modelId="{CCEB9CC4-49F8-47BB-8037-7A7C2EA3BD77}" type="parTrans" cxnId="{0FB13A14-CBD4-40F7-A635-0DF841FCF81E}">
      <dgm:prSet/>
      <dgm:spPr/>
      <dgm:t>
        <a:bodyPr/>
        <a:lstStyle/>
        <a:p>
          <a:endParaRPr lang="zh-TW" altLang="en-US"/>
        </a:p>
      </dgm:t>
    </dgm:pt>
    <dgm:pt modelId="{D3E564E0-D104-40A5-B95C-428335DA24C4}" type="sibTrans" cxnId="{0FB13A14-CBD4-40F7-A635-0DF841FCF81E}">
      <dgm:prSet/>
      <dgm:spPr/>
      <dgm:t>
        <a:bodyPr/>
        <a:lstStyle/>
        <a:p>
          <a:endParaRPr lang="zh-TW" altLang="en-US"/>
        </a:p>
      </dgm:t>
    </dgm:pt>
    <dgm:pt modelId="{63B517F5-5ACE-494A-B7CC-7D485E5F1C8F}">
      <dgm:prSet phldrT="[文字]" custT="1"/>
      <dgm:spPr/>
      <dgm:t>
        <a:bodyPr/>
        <a:lstStyle/>
        <a:p>
          <a:r>
            <a:rPr lang="zh-TW" altLang="zh-TW" sz="2400" dirty="0" smtClean="0"/>
            <a:t>規劃通路</a:t>
          </a:r>
          <a:endParaRPr lang="zh-TW" altLang="en-US" sz="2400" dirty="0"/>
        </a:p>
      </dgm:t>
    </dgm:pt>
    <dgm:pt modelId="{0F30874F-1CFF-4FA4-BFAB-8287A11B38BD}" type="parTrans" cxnId="{7A940AF8-0D8F-43DB-9478-8B8D7AAB45DB}">
      <dgm:prSet/>
      <dgm:spPr/>
      <dgm:t>
        <a:bodyPr/>
        <a:lstStyle/>
        <a:p>
          <a:endParaRPr lang="zh-TW" altLang="en-US"/>
        </a:p>
      </dgm:t>
    </dgm:pt>
    <dgm:pt modelId="{CD5D7471-9CC0-4B07-9C66-A69B250EF485}" type="sibTrans" cxnId="{7A940AF8-0D8F-43DB-9478-8B8D7AAB45DB}">
      <dgm:prSet/>
      <dgm:spPr/>
      <dgm:t>
        <a:bodyPr/>
        <a:lstStyle/>
        <a:p>
          <a:endParaRPr lang="zh-TW" altLang="en-US"/>
        </a:p>
      </dgm:t>
    </dgm:pt>
    <dgm:pt modelId="{0BF6C656-3ECC-4AEB-85AF-14EAAB6BC00D}">
      <dgm:prSet phldrT="[文字]" custT="1"/>
      <dgm:spPr/>
      <dgm:t>
        <a:bodyPr/>
        <a:lstStyle/>
        <a:p>
          <a:r>
            <a:rPr lang="zh-TW" altLang="zh-TW" sz="2000" dirty="0" smtClean="0"/>
            <a:t>包裝差異化</a:t>
          </a:r>
        </a:p>
      </dgm:t>
    </dgm:pt>
    <dgm:pt modelId="{F6127843-2324-405A-B05E-BB8E965238AD}" type="parTrans" cxnId="{77EC4136-59CD-44DD-85F1-A6341391E6A4}">
      <dgm:prSet/>
      <dgm:spPr/>
      <dgm:t>
        <a:bodyPr/>
        <a:lstStyle/>
        <a:p>
          <a:endParaRPr lang="zh-TW" altLang="en-US"/>
        </a:p>
      </dgm:t>
    </dgm:pt>
    <dgm:pt modelId="{DB7B2245-DAC6-419F-8865-C65B655F55DD}" type="sibTrans" cxnId="{77EC4136-59CD-44DD-85F1-A6341391E6A4}">
      <dgm:prSet/>
      <dgm:spPr/>
      <dgm:t>
        <a:bodyPr/>
        <a:lstStyle/>
        <a:p>
          <a:endParaRPr lang="zh-TW" altLang="en-US"/>
        </a:p>
      </dgm:t>
    </dgm:pt>
    <dgm:pt modelId="{BCDC69EE-13EC-4368-AFC2-1DFA847F7F46}">
      <dgm:prSet phldrT="[文字]" custT="1"/>
      <dgm:spPr/>
      <dgm:t>
        <a:bodyPr/>
        <a:lstStyle/>
        <a:p>
          <a:r>
            <a:rPr lang="zh-TW" altLang="zh-TW" sz="2000" dirty="0" smtClean="0"/>
            <a:t>命名差異化</a:t>
          </a:r>
        </a:p>
      </dgm:t>
    </dgm:pt>
    <dgm:pt modelId="{07374369-499E-40C6-9B33-8BB30A8E6118}" type="parTrans" cxnId="{1090C217-8559-4AAE-B26E-B6D6870C8A57}">
      <dgm:prSet/>
      <dgm:spPr/>
      <dgm:t>
        <a:bodyPr/>
        <a:lstStyle/>
        <a:p>
          <a:endParaRPr lang="zh-TW" altLang="en-US"/>
        </a:p>
      </dgm:t>
    </dgm:pt>
    <dgm:pt modelId="{F8C17985-FC76-4CDA-92E1-13FE90238B53}" type="sibTrans" cxnId="{1090C217-8559-4AAE-B26E-B6D6870C8A57}">
      <dgm:prSet/>
      <dgm:spPr/>
      <dgm:t>
        <a:bodyPr/>
        <a:lstStyle/>
        <a:p>
          <a:endParaRPr lang="zh-TW" altLang="en-US"/>
        </a:p>
      </dgm:t>
    </dgm:pt>
    <dgm:pt modelId="{81D15DE5-1665-4A09-B380-CFAA2B1C5DA6}">
      <dgm:prSet custT="1"/>
      <dgm:spPr/>
      <dgm:t>
        <a:bodyPr/>
        <a:lstStyle/>
        <a:p>
          <a:r>
            <a:rPr lang="zh-TW" altLang="en-US" sz="2000" dirty="0" smtClean="0"/>
            <a:t>優惠促銷</a:t>
          </a:r>
          <a:endParaRPr lang="zh-TW" altLang="en-US" sz="2000" dirty="0"/>
        </a:p>
      </dgm:t>
    </dgm:pt>
    <dgm:pt modelId="{5C0A5088-A2BF-43DA-9012-BB54FB0D0FFC}" type="parTrans" cxnId="{5AE2A7B7-1ED2-4238-884C-C3C9CD440680}">
      <dgm:prSet/>
      <dgm:spPr/>
      <dgm:t>
        <a:bodyPr/>
        <a:lstStyle/>
        <a:p>
          <a:endParaRPr lang="zh-TW" altLang="en-US"/>
        </a:p>
      </dgm:t>
    </dgm:pt>
    <dgm:pt modelId="{7D5AC155-8DC0-43D4-9FEE-CCB0595D5127}" type="sibTrans" cxnId="{5AE2A7B7-1ED2-4238-884C-C3C9CD440680}">
      <dgm:prSet/>
      <dgm:spPr/>
      <dgm:t>
        <a:bodyPr/>
        <a:lstStyle/>
        <a:p>
          <a:endParaRPr lang="zh-TW" altLang="en-US"/>
        </a:p>
      </dgm:t>
    </dgm:pt>
    <dgm:pt modelId="{16EF4F5A-4D9C-461C-83D0-F793FFD2A81A}">
      <dgm:prSet custT="1"/>
      <dgm:spPr/>
      <dgm:t>
        <a:bodyPr/>
        <a:lstStyle/>
        <a:p>
          <a:r>
            <a:rPr lang="zh-TW" altLang="en-US" sz="2000" dirty="0" smtClean="0"/>
            <a:t>市場需求</a:t>
          </a:r>
          <a:endParaRPr lang="zh-TW" altLang="en-US" sz="2000" dirty="0"/>
        </a:p>
      </dgm:t>
    </dgm:pt>
    <dgm:pt modelId="{E886ECC0-0F89-448D-A95F-3AF1610802BD}" type="parTrans" cxnId="{DDD6E84C-AC00-47AF-A316-CB28B6DFF7C6}">
      <dgm:prSet/>
      <dgm:spPr/>
      <dgm:t>
        <a:bodyPr/>
        <a:lstStyle/>
        <a:p>
          <a:endParaRPr lang="zh-TW" altLang="en-US"/>
        </a:p>
      </dgm:t>
    </dgm:pt>
    <dgm:pt modelId="{295C653E-54A8-4B7F-A104-238D1DB3316F}" type="sibTrans" cxnId="{DDD6E84C-AC00-47AF-A316-CB28B6DFF7C6}">
      <dgm:prSet/>
      <dgm:spPr/>
      <dgm:t>
        <a:bodyPr/>
        <a:lstStyle/>
        <a:p>
          <a:endParaRPr lang="zh-TW" altLang="en-US"/>
        </a:p>
      </dgm:t>
    </dgm:pt>
    <dgm:pt modelId="{29352678-4F22-4D3F-B7F7-212FFB85D995}">
      <dgm:prSet custT="1"/>
      <dgm:spPr/>
      <dgm:t>
        <a:bodyPr/>
        <a:lstStyle/>
        <a:p>
          <a:endParaRPr lang="zh-TW" altLang="en-US" sz="2000" dirty="0"/>
        </a:p>
      </dgm:t>
    </dgm:pt>
    <dgm:pt modelId="{9F268E24-5ADB-4E3E-B654-9033318D9907}" type="parTrans" cxnId="{4A38A55F-E739-40B7-8E7A-7007750091A8}">
      <dgm:prSet/>
      <dgm:spPr/>
      <dgm:t>
        <a:bodyPr/>
        <a:lstStyle/>
        <a:p>
          <a:endParaRPr lang="zh-TW" altLang="en-US"/>
        </a:p>
      </dgm:t>
    </dgm:pt>
    <dgm:pt modelId="{12CB827F-E5AC-460D-A2E3-8BF1AE9E6680}" type="sibTrans" cxnId="{4A38A55F-E739-40B7-8E7A-7007750091A8}">
      <dgm:prSet/>
      <dgm:spPr/>
      <dgm:t>
        <a:bodyPr/>
        <a:lstStyle/>
        <a:p>
          <a:endParaRPr lang="zh-TW" altLang="en-US"/>
        </a:p>
      </dgm:t>
    </dgm:pt>
    <dgm:pt modelId="{4829A63F-8A84-4400-A459-4F2E60BDE04B}">
      <dgm:prSet phldrT="[文字]" custT="1"/>
      <dgm:spPr/>
      <dgm:t>
        <a:bodyPr/>
        <a:lstStyle/>
        <a:p>
          <a:r>
            <a:rPr lang="zh-TW" altLang="zh-TW" sz="2400" dirty="0" smtClean="0"/>
            <a:t>產銷的</a:t>
          </a:r>
          <a:r>
            <a:rPr lang="zh-TW" altLang="en-US" sz="2400" dirty="0" smtClean="0"/>
            <a:t>結</a:t>
          </a:r>
          <a:r>
            <a:rPr lang="zh-TW" altLang="zh-TW" sz="2400" dirty="0" smtClean="0"/>
            <a:t>合</a:t>
          </a:r>
        </a:p>
      </dgm:t>
    </dgm:pt>
    <dgm:pt modelId="{49BE46AE-10DA-4A36-99A5-F78B4818563F}" type="parTrans" cxnId="{9D5307B2-3C50-4566-A06E-8F3F695A7747}">
      <dgm:prSet/>
      <dgm:spPr/>
      <dgm:t>
        <a:bodyPr/>
        <a:lstStyle/>
        <a:p>
          <a:endParaRPr lang="zh-TW" altLang="en-US"/>
        </a:p>
      </dgm:t>
    </dgm:pt>
    <dgm:pt modelId="{C079CCDD-478F-4151-9A3C-E0E8F0BC79DA}" type="sibTrans" cxnId="{9D5307B2-3C50-4566-A06E-8F3F695A7747}">
      <dgm:prSet/>
      <dgm:spPr/>
      <dgm:t>
        <a:bodyPr/>
        <a:lstStyle/>
        <a:p>
          <a:endParaRPr lang="zh-TW" altLang="en-US"/>
        </a:p>
      </dgm:t>
    </dgm:pt>
    <dgm:pt modelId="{60F3CF33-F014-4678-95A8-E4D9977D6B8B}">
      <dgm:prSet custT="1"/>
      <dgm:spPr/>
      <dgm:t>
        <a:bodyPr/>
        <a:lstStyle/>
        <a:p>
          <a:r>
            <a:rPr lang="zh-TW" altLang="en-US" sz="2400" dirty="0" smtClean="0"/>
            <a:t>特別回饋</a:t>
          </a:r>
          <a:endParaRPr lang="zh-TW" altLang="en-US" sz="2400" dirty="0"/>
        </a:p>
      </dgm:t>
    </dgm:pt>
    <dgm:pt modelId="{C05BF6EE-5B80-4F5C-8912-38F5B748AFE1}" type="parTrans" cxnId="{5FFF50AD-4C0B-4980-B070-A54D050E2869}">
      <dgm:prSet/>
      <dgm:spPr/>
      <dgm:t>
        <a:bodyPr/>
        <a:lstStyle/>
        <a:p>
          <a:endParaRPr lang="zh-TW" altLang="en-US"/>
        </a:p>
      </dgm:t>
    </dgm:pt>
    <dgm:pt modelId="{6274A46C-9E5D-4CC5-BA11-08C5981AFC40}" type="sibTrans" cxnId="{5FFF50AD-4C0B-4980-B070-A54D050E2869}">
      <dgm:prSet/>
      <dgm:spPr/>
      <dgm:t>
        <a:bodyPr/>
        <a:lstStyle/>
        <a:p>
          <a:endParaRPr lang="zh-TW" altLang="en-US"/>
        </a:p>
      </dgm:t>
    </dgm:pt>
    <dgm:pt modelId="{B9771EB8-9DD5-45FC-AEA4-A45729FA05A9}" type="pres">
      <dgm:prSet presAssocID="{2622D6FB-EC32-4F73-84C1-84F4B87FF93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FDA14180-6120-4161-80EE-1985AC75DE4B}" type="pres">
      <dgm:prSet presAssocID="{2622D6FB-EC32-4F73-84C1-84F4B87FF939}" presName="children" presStyleCnt="0"/>
      <dgm:spPr/>
    </dgm:pt>
    <dgm:pt modelId="{8E5CCDB6-B1FB-4E11-93DF-B581F77A5F84}" type="pres">
      <dgm:prSet presAssocID="{2622D6FB-EC32-4F73-84C1-84F4B87FF939}" presName="child1group" presStyleCnt="0"/>
      <dgm:spPr/>
    </dgm:pt>
    <dgm:pt modelId="{2B683E79-7526-498B-9B00-75C0CB996071}" type="pres">
      <dgm:prSet presAssocID="{2622D6FB-EC32-4F73-84C1-84F4B87FF939}" presName="child1" presStyleLbl="bgAcc1" presStyleIdx="0" presStyleCnt="4" custLinFactNeighborX="-32230" custLinFactNeighborY="-42"/>
      <dgm:spPr/>
      <dgm:t>
        <a:bodyPr/>
        <a:lstStyle/>
        <a:p>
          <a:endParaRPr lang="zh-TW" altLang="en-US"/>
        </a:p>
      </dgm:t>
    </dgm:pt>
    <dgm:pt modelId="{C9A82528-CA7F-4403-9916-F073CD22AC1E}" type="pres">
      <dgm:prSet presAssocID="{2622D6FB-EC32-4F73-84C1-84F4B87FF939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082DD3A-3FA9-480E-B87F-ED818833F997}" type="pres">
      <dgm:prSet presAssocID="{2622D6FB-EC32-4F73-84C1-84F4B87FF939}" presName="child2group" presStyleCnt="0"/>
      <dgm:spPr/>
    </dgm:pt>
    <dgm:pt modelId="{2DD1BCEF-0CD7-41D3-8354-93DC04AEDA15}" type="pres">
      <dgm:prSet presAssocID="{2622D6FB-EC32-4F73-84C1-84F4B87FF939}" presName="child2" presStyleLbl="bgAcc1" presStyleIdx="1" presStyleCnt="4" custLinFactNeighborX="29849" custLinFactNeighborY="-42"/>
      <dgm:spPr/>
      <dgm:t>
        <a:bodyPr/>
        <a:lstStyle/>
        <a:p>
          <a:endParaRPr lang="zh-TW" altLang="en-US"/>
        </a:p>
      </dgm:t>
    </dgm:pt>
    <dgm:pt modelId="{E38F5506-4744-4D18-8E11-8BA62000A494}" type="pres">
      <dgm:prSet presAssocID="{2622D6FB-EC32-4F73-84C1-84F4B87FF939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D8AC846-575D-4364-B678-7B2A5D620404}" type="pres">
      <dgm:prSet presAssocID="{2622D6FB-EC32-4F73-84C1-84F4B87FF939}" presName="child3group" presStyleCnt="0"/>
      <dgm:spPr/>
    </dgm:pt>
    <dgm:pt modelId="{5A2C2490-E67B-4908-B9A4-60AA8EAC5994}" type="pres">
      <dgm:prSet presAssocID="{2622D6FB-EC32-4F73-84C1-84F4B87FF939}" presName="child3" presStyleLbl="bgAcc1" presStyleIdx="2" presStyleCnt="4" custLinFactNeighborX="35700" custLinFactNeighborY="-304"/>
      <dgm:spPr/>
      <dgm:t>
        <a:bodyPr/>
        <a:lstStyle/>
        <a:p>
          <a:endParaRPr lang="zh-TW" altLang="en-US"/>
        </a:p>
      </dgm:t>
    </dgm:pt>
    <dgm:pt modelId="{C6B24A45-CCCF-46B1-B830-25C2B4BAAB00}" type="pres">
      <dgm:prSet presAssocID="{2622D6FB-EC32-4F73-84C1-84F4B87FF939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AEEE45B-BB4B-4C05-87A1-38B5A0EDDB80}" type="pres">
      <dgm:prSet presAssocID="{2622D6FB-EC32-4F73-84C1-84F4B87FF939}" presName="child4group" presStyleCnt="0"/>
      <dgm:spPr/>
    </dgm:pt>
    <dgm:pt modelId="{A2310D5B-7CDC-45EA-80C5-61EFBDA84466}" type="pres">
      <dgm:prSet presAssocID="{2622D6FB-EC32-4F73-84C1-84F4B87FF939}" presName="child4" presStyleLbl="bgAcc1" presStyleIdx="3" presStyleCnt="4" custScaleX="98911" custLinFactNeighborX="-35155" custLinFactNeighborY="-304"/>
      <dgm:spPr/>
      <dgm:t>
        <a:bodyPr/>
        <a:lstStyle/>
        <a:p>
          <a:endParaRPr lang="zh-TW" altLang="en-US"/>
        </a:p>
      </dgm:t>
    </dgm:pt>
    <dgm:pt modelId="{E466C177-3539-40AF-8F44-09506A9644E2}" type="pres">
      <dgm:prSet presAssocID="{2622D6FB-EC32-4F73-84C1-84F4B87FF939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F3289D6-222F-4098-A7EC-0B351D0AF196}" type="pres">
      <dgm:prSet presAssocID="{2622D6FB-EC32-4F73-84C1-84F4B87FF939}" presName="childPlaceholder" presStyleCnt="0"/>
      <dgm:spPr/>
    </dgm:pt>
    <dgm:pt modelId="{42A2DDB0-B272-4CCC-ACAC-96023EE8F97F}" type="pres">
      <dgm:prSet presAssocID="{2622D6FB-EC32-4F73-84C1-84F4B87FF939}" presName="circle" presStyleCnt="0"/>
      <dgm:spPr/>
    </dgm:pt>
    <dgm:pt modelId="{BA32E483-EC00-4018-A947-97917CDFCEE2}" type="pres">
      <dgm:prSet presAssocID="{2622D6FB-EC32-4F73-84C1-84F4B87FF939}" presName="quadrant1" presStyleLbl="node1" presStyleIdx="0" presStyleCnt="4" custScaleX="113584" custScaleY="100235" custLinFactNeighborX="-7702" custLinFactNeighborY="271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938CE70-678D-4110-A9C8-CE9C60F278E6}" type="pres">
      <dgm:prSet presAssocID="{2622D6FB-EC32-4F73-84C1-84F4B87FF939}" presName="quadrant2" presStyleLbl="node1" presStyleIdx="1" presStyleCnt="4" custScaleX="113585" custScaleY="100235" custLinFactNeighborX="4483" custLinFactNeighborY="271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C2E2158-2369-46A2-AF16-FC3294986C2A}" type="pres">
      <dgm:prSet presAssocID="{2622D6FB-EC32-4F73-84C1-84F4B87FF939}" presName="quadrant3" presStyleLbl="node1" presStyleIdx="2" presStyleCnt="4" custScaleX="113584" custScaleY="106909" custLinFactNeighborX="4483" custLinFactNeighborY="244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0DAF1B8-6C55-4840-B0AA-BFB91FA2A012}" type="pres">
      <dgm:prSet presAssocID="{2622D6FB-EC32-4F73-84C1-84F4B87FF939}" presName="quadrant4" presStyleLbl="node1" presStyleIdx="3" presStyleCnt="4" custScaleX="110548" custScaleY="106676" custLinFactNeighborX="-5883" custLinFactNeighborY="2328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ECC5024-CFCF-44D5-AA35-9F6BB47AF7DA}" type="pres">
      <dgm:prSet presAssocID="{2622D6FB-EC32-4F73-84C1-84F4B87FF939}" presName="quadrantPlaceholder" presStyleCnt="0"/>
      <dgm:spPr/>
    </dgm:pt>
    <dgm:pt modelId="{BD26673B-B06D-4FE2-BB1C-00FC96863CD7}" type="pres">
      <dgm:prSet presAssocID="{2622D6FB-EC32-4F73-84C1-84F4B87FF939}" presName="center1" presStyleLbl="fgShp" presStyleIdx="0" presStyleCnt="2"/>
      <dgm:spPr/>
    </dgm:pt>
    <dgm:pt modelId="{7E7F6EBD-9527-4A5A-BB04-49DC0320B80F}" type="pres">
      <dgm:prSet presAssocID="{2622D6FB-EC32-4F73-84C1-84F4B87FF939}" presName="center2" presStyleLbl="fgShp" presStyleIdx="1" presStyleCnt="2"/>
      <dgm:spPr/>
    </dgm:pt>
  </dgm:ptLst>
  <dgm:cxnLst>
    <dgm:cxn modelId="{43250F32-0D48-4A3D-AB5E-15897B19FE49}" type="presOf" srcId="{63B517F5-5ACE-494A-B7CC-7D485E5F1C8F}" destId="{E466C177-3539-40AF-8F44-09506A9644E2}" srcOrd="1" destOrd="0" presId="urn:microsoft.com/office/officeart/2005/8/layout/cycle4"/>
    <dgm:cxn modelId="{4A38A55F-E739-40B7-8E7A-7007750091A8}" srcId="{593059C3-3446-459F-8381-28905F096704}" destId="{29352678-4F22-4D3F-B7F7-212FFB85D995}" srcOrd="3" destOrd="0" parTransId="{9F268E24-5ADB-4E3E-B654-9033318D9907}" sibTransId="{12CB827F-E5AC-460D-A2E3-8BF1AE9E6680}"/>
    <dgm:cxn modelId="{59C2D97E-7570-47E3-83B1-AF03D62214F6}" srcId="{2622D6FB-EC32-4F73-84C1-84F4B87FF939}" destId="{3833AE52-631A-4D3B-B849-A5147C3C61FB}" srcOrd="0" destOrd="0" parTransId="{DF95A2FD-428D-4005-8F60-CCA60348E760}" sibTransId="{28780117-2882-4D42-82F6-E6AC3E19BE96}"/>
    <dgm:cxn modelId="{0FB13A14-CBD4-40F7-A635-0DF841FCF81E}" srcId="{2622D6FB-EC32-4F73-84C1-84F4B87FF939}" destId="{3EBE546D-8BAE-4B3E-90AC-CFDA615E76F8}" srcOrd="3" destOrd="0" parTransId="{CCEB9CC4-49F8-47BB-8037-7A7C2EA3BD77}" sibTransId="{D3E564E0-D104-40A5-B95C-428335DA24C4}"/>
    <dgm:cxn modelId="{DDD6E84C-AC00-47AF-A316-CB28B6DFF7C6}" srcId="{593059C3-3446-459F-8381-28905F096704}" destId="{16EF4F5A-4D9C-461C-83D0-F793FFD2A81A}" srcOrd="2" destOrd="0" parTransId="{E886ECC0-0F89-448D-A95F-3AF1610802BD}" sibTransId="{295C653E-54A8-4B7F-A104-238D1DB3316F}"/>
    <dgm:cxn modelId="{5CE5D8F9-CE26-4C9C-ACCB-2DC56DE5BDD5}" type="presOf" srcId="{58A8410F-4509-44E8-9EFD-40BEAC3DF881}" destId="{2B683E79-7526-498B-9B00-75C0CB996071}" srcOrd="0" destOrd="0" presId="urn:microsoft.com/office/officeart/2005/8/layout/cycle4"/>
    <dgm:cxn modelId="{5C215A96-EEEF-482A-85C5-9A6F34137CC7}" type="presOf" srcId="{3EBE546D-8BAE-4B3E-90AC-CFDA615E76F8}" destId="{20DAF1B8-6C55-4840-B0AA-BFB91FA2A012}" srcOrd="0" destOrd="0" presId="urn:microsoft.com/office/officeart/2005/8/layout/cycle4"/>
    <dgm:cxn modelId="{E7C05A3D-DAC4-45C6-8A70-57AE17C95429}" type="presOf" srcId="{097170D6-C239-4FDF-9284-8E39229BF676}" destId="{2DD1BCEF-0CD7-41D3-8354-93DC04AEDA15}" srcOrd="0" destOrd="0" presId="urn:microsoft.com/office/officeart/2005/8/layout/cycle4"/>
    <dgm:cxn modelId="{C6070F4B-4F4F-4A22-BAA9-831A0D22034B}" type="presOf" srcId="{593059C3-3446-459F-8381-28905F096704}" destId="{A938CE70-678D-4110-A9C8-CE9C60F278E6}" srcOrd="0" destOrd="0" presId="urn:microsoft.com/office/officeart/2005/8/layout/cycle4"/>
    <dgm:cxn modelId="{6F18D3C2-4F82-4D8B-97FE-F9CDAC39E56A}" type="presOf" srcId="{16EF4F5A-4D9C-461C-83D0-F793FFD2A81A}" destId="{2DD1BCEF-0CD7-41D3-8354-93DC04AEDA15}" srcOrd="0" destOrd="2" presId="urn:microsoft.com/office/officeart/2005/8/layout/cycle4"/>
    <dgm:cxn modelId="{9D2974D7-8EB0-438B-9DBE-2D3B081C1711}" type="presOf" srcId="{58A8410F-4509-44E8-9EFD-40BEAC3DF881}" destId="{C9A82528-CA7F-4403-9916-F073CD22AC1E}" srcOrd="1" destOrd="0" presId="urn:microsoft.com/office/officeart/2005/8/layout/cycle4"/>
    <dgm:cxn modelId="{5FFF50AD-4C0B-4980-B070-A54D050E2869}" srcId="{A3A78A6F-9710-4824-B4DF-2E6E92EA42A9}" destId="{60F3CF33-F014-4678-95A8-E4D9977D6B8B}" srcOrd="1" destOrd="0" parTransId="{C05BF6EE-5B80-4F5C-8912-38F5B748AFE1}" sibTransId="{6274A46C-9E5D-4CC5-BA11-08C5981AFC40}"/>
    <dgm:cxn modelId="{E2985537-D9E8-47C9-8DF5-C9B62A71D085}" type="presOf" srcId="{0BF6C656-3ECC-4AEB-85AF-14EAAB6BC00D}" destId="{2B683E79-7526-498B-9B00-75C0CB996071}" srcOrd="0" destOrd="1" presId="urn:microsoft.com/office/officeart/2005/8/layout/cycle4"/>
    <dgm:cxn modelId="{77EC4136-59CD-44DD-85F1-A6341391E6A4}" srcId="{3833AE52-631A-4D3B-B849-A5147C3C61FB}" destId="{0BF6C656-3ECC-4AEB-85AF-14EAAB6BC00D}" srcOrd="1" destOrd="0" parTransId="{F6127843-2324-405A-B05E-BB8E965238AD}" sibTransId="{DB7B2245-DAC6-419F-8865-C65B655F55DD}"/>
    <dgm:cxn modelId="{02130C2B-38C1-407B-A276-83685149A305}" type="presOf" srcId="{BCDC69EE-13EC-4368-AFC2-1DFA847F7F46}" destId="{2B683E79-7526-498B-9B00-75C0CB996071}" srcOrd="0" destOrd="2" presId="urn:microsoft.com/office/officeart/2005/8/layout/cycle4"/>
    <dgm:cxn modelId="{C9539C09-CBE7-4951-B8E0-CAA4D943761F}" type="presOf" srcId="{4829A63F-8A84-4400-A459-4F2E60BDE04B}" destId="{E466C177-3539-40AF-8F44-09506A9644E2}" srcOrd="1" destOrd="1" presId="urn:microsoft.com/office/officeart/2005/8/layout/cycle4"/>
    <dgm:cxn modelId="{DF880DFD-BA9D-4942-BE87-0824C0ECB394}" type="presOf" srcId="{A3A78A6F-9710-4824-B4DF-2E6E92EA42A9}" destId="{0C2E2158-2369-46A2-AF16-FC3294986C2A}" srcOrd="0" destOrd="0" presId="urn:microsoft.com/office/officeart/2005/8/layout/cycle4"/>
    <dgm:cxn modelId="{F90E7686-33D6-4785-A1B6-AD85E0B5568D}" srcId="{A3A78A6F-9710-4824-B4DF-2E6E92EA42A9}" destId="{B2220422-8138-4BAE-A59D-A81C9BAFCEBA}" srcOrd="0" destOrd="0" parTransId="{790EAB34-FAEA-42B0-8020-5D6CFA55948A}" sibTransId="{C503FF3C-D5F8-4D9E-AC32-5D6324561ED9}"/>
    <dgm:cxn modelId="{CA303864-6F1D-40B1-9AB4-8E84B37F3776}" type="presOf" srcId="{16EF4F5A-4D9C-461C-83D0-F793FFD2A81A}" destId="{E38F5506-4744-4D18-8E11-8BA62000A494}" srcOrd="1" destOrd="2" presId="urn:microsoft.com/office/officeart/2005/8/layout/cycle4"/>
    <dgm:cxn modelId="{8E1BB648-1749-4C05-B45A-2735AA32011E}" type="presOf" srcId="{60F3CF33-F014-4678-95A8-E4D9977D6B8B}" destId="{C6B24A45-CCCF-46B1-B830-25C2B4BAAB00}" srcOrd="1" destOrd="1" presId="urn:microsoft.com/office/officeart/2005/8/layout/cycle4"/>
    <dgm:cxn modelId="{9E17C358-CD00-4580-95E4-DA0BBA06F96B}" type="presOf" srcId="{29352678-4F22-4D3F-B7F7-212FFB85D995}" destId="{E38F5506-4744-4D18-8E11-8BA62000A494}" srcOrd="1" destOrd="3" presId="urn:microsoft.com/office/officeart/2005/8/layout/cycle4"/>
    <dgm:cxn modelId="{DB8DE393-D2DF-4FE4-8618-8C25787704F8}" type="presOf" srcId="{B2220422-8138-4BAE-A59D-A81C9BAFCEBA}" destId="{C6B24A45-CCCF-46B1-B830-25C2B4BAAB00}" srcOrd="1" destOrd="0" presId="urn:microsoft.com/office/officeart/2005/8/layout/cycle4"/>
    <dgm:cxn modelId="{8A545E56-9636-485F-9EC7-5DF3570A2493}" type="presOf" srcId="{81D15DE5-1665-4A09-B380-CFAA2B1C5DA6}" destId="{E38F5506-4744-4D18-8E11-8BA62000A494}" srcOrd="1" destOrd="1" presId="urn:microsoft.com/office/officeart/2005/8/layout/cycle4"/>
    <dgm:cxn modelId="{7A940AF8-0D8F-43DB-9478-8B8D7AAB45DB}" srcId="{3EBE546D-8BAE-4B3E-90AC-CFDA615E76F8}" destId="{63B517F5-5ACE-494A-B7CC-7D485E5F1C8F}" srcOrd="0" destOrd="0" parTransId="{0F30874F-1CFF-4FA4-BFAB-8287A11B38BD}" sibTransId="{CD5D7471-9CC0-4B07-9C66-A69B250EF485}"/>
    <dgm:cxn modelId="{FB05AAA0-141E-4D11-8BE0-DCFF8887868E}" type="presOf" srcId="{0BF6C656-3ECC-4AEB-85AF-14EAAB6BC00D}" destId="{C9A82528-CA7F-4403-9916-F073CD22AC1E}" srcOrd="1" destOrd="1" presId="urn:microsoft.com/office/officeart/2005/8/layout/cycle4"/>
    <dgm:cxn modelId="{D93F6B36-0CA9-464A-BB4D-06E9AE222A34}" type="presOf" srcId="{BCDC69EE-13EC-4368-AFC2-1DFA847F7F46}" destId="{C9A82528-CA7F-4403-9916-F073CD22AC1E}" srcOrd="1" destOrd="2" presId="urn:microsoft.com/office/officeart/2005/8/layout/cycle4"/>
    <dgm:cxn modelId="{9D5307B2-3C50-4566-A06E-8F3F695A7747}" srcId="{3EBE546D-8BAE-4B3E-90AC-CFDA615E76F8}" destId="{4829A63F-8A84-4400-A459-4F2E60BDE04B}" srcOrd="1" destOrd="0" parTransId="{49BE46AE-10DA-4A36-99A5-F78B4818563F}" sibTransId="{C079CCDD-478F-4151-9A3C-E0E8F0BC79DA}"/>
    <dgm:cxn modelId="{B06C52B3-9AFD-4375-B00F-EB15C784DA15}" type="presOf" srcId="{29352678-4F22-4D3F-B7F7-212FFB85D995}" destId="{2DD1BCEF-0CD7-41D3-8354-93DC04AEDA15}" srcOrd="0" destOrd="3" presId="urn:microsoft.com/office/officeart/2005/8/layout/cycle4"/>
    <dgm:cxn modelId="{DBB8C264-1802-4FA6-A08E-8629347A342A}" type="presOf" srcId="{2622D6FB-EC32-4F73-84C1-84F4B87FF939}" destId="{B9771EB8-9DD5-45FC-AEA4-A45729FA05A9}" srcOrd="0" destOrd="0" presId="urn:microsoft.com/office/officeart/2005/8/layout/cycle4"/>
    <dgm:cxn modelId="{A0F412BF-A8AD-4593-81EC-ABBF9D6E1964}" type="presOf" srcId="{3833AE52-631A-4D3B-B849-A5147C3C61FB}" destId="{BA32E483-EC00-4018-A947-97917CDFCEE2}" srcOrd="0" destOrd="0" presId="urn:microsoft.com/office/officeart/2005/8/layout/cycle4"/>
    <dgm:cxn modelId="{DBF68657-624C-4D36-B5BB-9D9151E842D3}" type="presOf" srcId="{4829A63F-8A84-4400-A459-4F2E60BDE04B}" destId="{A2310D5B-7CDC-45EA-80C5-61EFBDA84466}" srcOrd="0" destOrd="1" presId="urn:microsoft.com/office/officeart/2005/8/layout/cycle4"/>
    <dgm:cxn modelId="{493E93F1-BC0D-4FC3-B5F6-78C06DAD00EB}" srcId="{2622D6FB-EC32-4F73-84C1-84F4B87FF939}" destId="{A3A78A6F-9710-4824-B4DF-2E6E92EA42A9}" srcOrd="2" destOrd="0" parTransId="{AA087F53-9642-416C-8DD4-879E2A20354E}" sibTransId="{D130E27C-EF08-43CA-AF85-21ED62F684ED}"/>
    <dgm:cxn modelId="{FEE20FB9-C82C-45D2-B1B8-51AA3D62A1BA}" srcId="{2622D6FB-EC32-4F73-84C1-84F4B87FF939}" destId="{593059C3-3446-459F-8381-28905F096704}" srcOrd="1" destOrd="0" parTransId="{DE318E34-0F1B-4CA0-A308-A362EF05D0CA}" sibTransId="{74835590-5515-441B-9C3D-29AF8BD42962}"/>
    <dgm:cxn modelId="{D461D905-8F8C-4C29-8ACD-8602A67139F0}" type="presOf" srcId="{60F3CF33-F014-4678-95A8-E4D9977D6B8B}" destId="{5A2C2490-E67B-4908-B9A4-60AA8EAC5994}" srcOrd="0" destOrd="1" presId="urn:microsoft.com/office/officeart/2005/8/layout/cycle4"/>
    <dgm:cxn modelId="{65FF8851-B709-4E54-8168-93720E42F1FA}" srcId="{3833AE52-631A-4D3B-B849-A5147C3C61FB}" destId="{58A8410F-4509-44E8-9EFD-40BEAC3DF881}" srcOrd="0" destOrd="0" parTransId="{2CB26DA3-EFF3-4DA1-9E7B-271177A54F79}" sibTransId="{B8289D04-13DB-46F6-BE0B-CB25341C40AA}"/>
    <dgm:cxn modelId="{DCBA9238-30A2-4E5E-82F4-F3E950CEA517}" srcId="{593059C3-3446-459F-8381-28905F096704}" destId="{097170D6-C239-4FDF-9284-8E39229BF676}" srcOrd="0" destOrd="0" parTransId="{84BB8B21-585F-47A0-8276-5BE71B005DEC}" sibTransId="{D7C6AAE0-B74A-4A11-9595-945F93274DF3}"/>
    <dgm:cxn modelId="{5AE2A7B7-1ED2-4238-884C-C3C9CD440680}" srcId="{593059C3-3446-459F-8381-28905F096704}" destId="{81D15DE5-1665-4A09-B380-CFAA2B1C5DA6}" srcOrd="1" destOrd="0" parTransId="{5C0A5088-A2BF-43DA-9012-BB54FB0D0FFC}" sibTransId="{7D5AC155-8DC0-43D4-9FEE-CCB0595D5127}"/>
    <dgm:cxn modelId="{22F1B81E-2D4A-4BBD-8945-2D25B067F864}" type="presOf" srcId="{B2220422-8138-4BAE-A59D-A81C9BAFCEBA}" destId="{5A2C2490-E67B-4908-B9A4-60AA8EAC5994}" srcOrd="0" destOrd="0" presId="urn:microsoft.com/office/officeart/2005/8/layout/cycle4"/>
    <dgm:cxn modelId="{09A54652-D3D0-4891-97D7-2C99C0D0844B}" type="presOf" srcId="{097170D6-C239-4FDF-9284-8E39229BF676}" destId="{E38F5506-4744-4D18-8E11-8BA62000A494}" srcOrd="1" destOrd="0" presId="urn:microsoft.com/office/officeart/2005/8/layout/cycle4"/>
    <dgm:cxn modelId="{E8D7062E-5860-4C71-BF31-EF9EC71C20A7}" type="presOf" srcId="{63B517F5-5ACE-494A-B7CC-7D485E5F1C8F}" destId="{A2310D5B-7CDC-45EA-80C5-61EFBDA84466}" srcOrd="0" destOrd="0" presId="urn:microsoft.com/office/officeart/2005/8/layout/cycle4"/>
    <dgm:cxn modelId="{86B9B77F-0B8B-44D0-A332-AAB3C64C2530}" type="presOf" srcId="{81D15DE5-1665-4A09-B380-CFAA2B1C5DA6}" destId="{2DD1BCEF-0CD7-41D3-8354-93DC04AEDA15}" srcOrd="0" destOrd="1" presId="urn:microsoft.com/office/officeart/2005/8/layout/cycle4"/>
    <dgm:cxn modelId="{1090C217-8559-4AAE-B26E-B6D6870C8A57}" srcId="{3833AE52-631A-4D3B-B849-A5147C3C61FB}" destId="{BCDC69EE-13EC-4368-AFC2-1DFA847F7F46}" srcOrd="2" destOrd="0" parTransId="{07374369-499E-40C6-9B33-8BB30A8E6118}" sibTransId="{F8C17985-FC76-4CDA-92E1-13FE90238B53}"/>
    <dgm:cxn modelId="{5D5D6612-65E5-40B4-A662-9684D8BE85B3}" type="presParOf" srcId="{B9771EB8-9DD5-45FC-AEA4-A45729FA05A9}" destId="{FDA14180-6120-4161-80EE-1985AC75DE4B}" srcOrd="0" destOrd="0" presId="urn:microsoft.com/office/officeart/2005/8/layout/cycle4"/>
    <dgm:cxn modelId="{B7845F2F-7CE6-4316-88B5-A7A3982CAC74}" type="presParOf" srcId="{FDA14180-6120-4161-80EE-1985AC75DE4B}" destId="{8E5CCDB6-B1FB-4E11-93DF-B581F77A5F84}" srcOrd="0" destOrd="0" presId="urn:microsoft.com/office/officeart/2005/8/layout/cycle4"/>
    <dgm:cxn modelId="{C115DFC9-56F9-4FD4-A646-23FB09FA959C}" type="presParOf" srcId="{8E5CCDB6-B1FB-4E11-93DF-B581F77A5F84}" destId="{2B683E79-7526-498B-9B00-75C0CB996071}" srcOrd="0" destOrd="0" presId="urn:microsoft.com/office/officeart/2005/8/layout/cycle4"/>
    <dgm:cxn modelId="{C7A972D2-FE6A-4504-81D6-BF02F501D7E4}" type="presParOf" srcId="{8E5CCDB6-B1FB-4E11-93DF-B581F77A5F84}" destId="{C9A82528-CA7F-4403-9916-F073CD22AC1E}" srcOrd="1" destOrd="0" presId="urn:microsoft.com/office/officeart/2005/8/layout/cycle4"/>
    <dgm:cxn modelId="{ECE60607-0D8C-4755-B848-83CB9652A574}" type="presParOf" srcId="{FDA14180-6120-4161-80EE-1985AC75DE4B}" destId="{4082DD3A-3FA9-480E-B87F-ED818833F997}" srcOrd="1" destOrd="0" presId="urn:microsoft.com/office/officeart/2005/8/layout/cycle4"/>
    <dgm:cxn modelId="{F2E3B205-E809-40F5-A724-8D040817572A}" type="presParOf" srcId="{4082DD3A-3FA9-480E-B87F-ED818833F997}" destId="{2DD1BCEF-0CD7-41D3-8354-93DC04AEDA15}" srcOrd="0" destOrd="0" presId="urn:microsoft.com/office/officeart/2005/8/layout/cycle4"/>
    <dgm:cxn modelId="{B45C4B92-AA80-45FF-B8DA-FA3BFDE33805}" type="presParOf" srcId="{4082DD3A-3FA9-480E-B87F-ED818833F997}" destId="{E38F5506-4744-4D18-8E11-8BA62000A494}" srcOrd="1" destOrd="0" presId="urn:microsoft.com/office/officeart/2005/8/layout/cycle4"/>
    <dgm:cxn modelId="{BE2D13ED-CAD5-457A-8771-0A94B6D6DA59}" type="presParOf" srcId="{FDA14180-6120-4161-80EE-1985AC75DE4B}" destId="{1D8AC846-575D-4364-B678-7B2A5D620404}" srcOrd="2" destOrd="0" presId="urn:microsoft.com/office/officeart/2005/8/layout/cycle4"/>
    <dgm:cxn modelId="{F7FAD7A2-6F1B-4D4D-82B4-48C0D70F0F4E}" type="presParOf" srcId="{1D8AC846-575D-4364-B678-7B2A5D620404}" destId="{5A2C2490-E67B-4908-B9A4-60AA8EAC5994}" srcOrd="0" destOrd="0" presId="urn:microsoft.com/office/officeart/2005/8/layout/cycle4"/>
    <dgm:cxn modelId="{BA57439E-AF13-4B12-ACAA-2A39BE3960A0}" type="presParOf" srcId="{1D8AC846-575D-4364-B678-7B2A5D620404}" destId="{C6B24A45-CCCF-46B1-B830-25C2B4BAAB00}" srcOrd="1" destOrd="0" presId="urn:microsoft.com/office/officeart/2005/8/layout/cycle4"/>
    <dgm:cxn modelId="{36CD9F8E-3934-4D00-A634-A837782955EF}" type="presParOf" srcId="{FDA14180-6120-4161-80EE-1985AC75DE4B}" destId="{5AEEE45B-BB4B-4C05-87A1-38B5A0EDDB80}" srcOrd="3" destOrd="0" presId="urn:microsoft.com/office/officeart/2005/8/layout/cycle4"/>
    <dgm:cxn modelId="{28DE2B4E-C431-49D8-9000-BEF4A31DFAB4}" type="presParOf" srcId="{5AEEE45B-BB4B-4C05-87A1-38B5A0EDDB80}" destId="{A2310D5B-7CDC-45EA-80C5-61EFBDA84466}" srcOrd="0" destOrd="0" presId="urn:microsoft.com/office/officeart/2005/8/layout/cycle4"/>
    <dgm:cxn modelId="{2F67B623-80A1-42C3-84A7-0C74265B22E0}" type="presParOf" srcId="{5AEEE45B-BB4B-4C05-87A1-38B5A0EDDB80}" destId="{E466C177-3539-40AF-8F44-09506A9644E2}" srcOrd="1" destOrd="0" presId="urn:microsoft.com/office/officeart/2005/8/layout/cycle4"/>
    <dgm:cxn modelId="{D233D335-4FB3-4932-87D0-4C014CC11095}" type="presParOf" srcId="{FDA14180-6120-4161-80EE-1985AC75DE4B}" destId="{7F3289D6-222F-4098-A7EC-0B351D0AF196}" srcOrd="4" destOrd="0" presId="urn:microsoft.com/office/officeart/2005/8/layout/cycle4"/>
    <dgm:cxn modelId="{49A3B394-325B-4B19-8807-AB4DFEDE5A7A}" type="presParOf" srcId="{B9771EB8-9DD5-45FC-AEA4-A45729FA05A9}" destId="{42A2DDB0-B272-4CCC-ACAC-96023EE8F97F}" srcOrd="1" destOrd="0" presId="urn:microsoft.com/office/officeart/2005/8/layout/cycle4"/>
    <dgm:cxn modelId="{5EE4DF5C-A362-4AAF-92F7-BB6E8E488D3B}" type="presParOf" srcId="{42A2DDB0-B272-4CCC-ACAC-96023EE8F97F}" destId="{BA32E483-EC00-4018-A947-97917CDFCEE2}" srcOrd="0" destOrd="0" presId="urn:microsoft.com/office/officeart/2005/8/layout/cycle4"/>
    <dgm:cxn modelId="{298ECBD6-C5FB-4042-B9C6-536F43A76FB5}" type="presParOf" srcId="{42A2DDB0-B272-4CCC-ACAC-96023EE8F97F}" destId="{A938CE70-678D-4110-A9C8-CE9C60F278E6}" srcOrd="1" destOrd="0" presId="urn:microsoft.com/office/officeart/2005/8/layout/cycle4"/>
    <dgm:cxn modelId="{0AF5AC68-115C-4A9E-8E7D-CF67415823E7}" type="presParOf" srcId="{42A2DDB0-B272-4CCC-ACAC-96023EE8F97F}" destId="{0C2E2158-2369-46A2-AF16-FC3294986C2A}" srcOrd="2" destOrd="0" presId="urn:microsoft.com/office/officeart/2005/8/layout/cycle4"/>
    <dgm:cxn modelId="{D3B0356A-5A31-41BB-9ADD-EEFC6585C83D}" type="presParOf" srcId="{42A2DDB0-B272-4CCC-ACAC-96023EE8F97F}" destId="{20DAF1B8-6C55-4840-B0AA-BFB91FA2A012}" srcOrd="3" destOrd="0" presId="urn:microsoft.com/office/officeart/2005/8/layout/cycle4"/>
    <dgm:cxn modelId="{B1C18293-BE76-4D30-8030-02FF2FE51A02}" type="presParOf" srcId="{42A2DDB0-B272-4CCC-ACAC-96023EE8F97F}" destId="{1ECC5024-CFCF-44D5-AA35-9F6BB47AF7DA}" srcOrd="4" destOrd="0" presId="urn:microsoft.com/office/officeart/2005/8/layout/cycle4"/>
    <dgm:cxn modelId="{B3C1A5AB-256F-40C3-87EA-11F1D48EAA04}" type="presParOf" srcId="{B9771EB8-9DD5-45FC-AEA4-A45729FA05A9}" destId="{BD26673B-B06D-4FE2-BB1C-00FC96863CD7}" srcOrd="2" destOrd="0" presId="urn:microsoft.com/office/officeart/2005/8/layout/cycle4"/>
    <dgm:cxn modelId="{02DFBC2F-02B8-478C-9FF7-F24B4F82878F}" type="presParOf" srcId="{B9771EB8-9DD5-45FC-AEA4-A45729FA05A9}" destId="{7E7F6EBD-9527-4A5A-BB04-49DC0320B80F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3CE7C01-B0D7-4961-A1B7-FC3E2AF7072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ACF4D2D3-FDAA-4490-ABC3-149CC47F2059}">
      <dgm:prSet phldrT="[文字]" custT="1"/>
      <dgm:spPr/>
      <dgm:t>
        <a:bodyPr/>
        <a:lstStyle/>
        <a:p>
          <a:r>
            <a:rPr lang="zh-TW" altLang="en-US" sz="2800" dirty="0" smtClean="0"/>
            <a:t>優勢</a:t>
          </a:r>
          <a:endParaRPr lang="zh-TW" altLang="en-US" sz="2800" dirty="0"/>
        </a:p>
      </dgm:t>
    </dgm:pt>
    <dgm:pt modelId="{14B793A8-5BEC-43F7-B36F-2E0010196DD2}" type="parTrans" cxnId="{27EB66FE-31A8-41A6-A5AC-41DB4ADA0958}">
      <dgm:prSet/>
      <dgm:spPr/>
      <dgm:t>
        <a:bodyPr/>
        <a:lstStyle/>
        <a:p>
          <a:endParaRPr lang="zh-TW" altLang="en-US"/>
        </a:p>
      </dgm:t>
    </dgm:pt>
    <dgm:pt modelId="{0854A99A-0B2A-441B-85EE-81AA375F6055}" type="sibTrans" cxnId="{27EB66FE-31A8-41A6-A5AC-41DB4ADA0958}">
      <dgm:prSet/>
      <dgm:spPr/>
      <dgm:t>
        <a:bodyPr/>
        <a:lstStyle/>
        <a:p>
          <a:endParaRPr lang="zh-TW" altLang="en-US"/>
        </a:p>
      </dgm:t>
    </dgm:pt>
    <dgm:pt modelId="{8BD9A013-A728-4692-BC96-68A8C4B29CDD}">
      <dgm:prSet phldrT="[文字]"/>
      <dgm:spPr/>
      <dgm:t>
        <a:bodyPr/>
        <a:lstStyle/>
        <a:p>
          <a:r>
            <a:rPr lang="zh-TW" altLang="en-US" dirty="0" smtClean="0"/>
            <a:t>長達</a:t>
          </a:r>
          <a:r>
            <a:rPr lang="en-US" altLang="en-US" dirty="0" smtClean="0"/>
            <a:t>46</a:t>
          </a:r>
          <a:r>
            <a:rPr lang="zh-TW" altLang="en-US" dirty="0" smtClean="0"/>
            <a:t>年以來的老字號糖果公司</a:t>
          </a:r>
          <a:endParaRPr lang="zh-TW" altLang="en-US" dirty="0"/>
        </a:p>
      </dgm:t>
    </dgm:pt>
    <dgm:pt modelId="{67ACF1AD-4708-4AD8-9F9C-75E301D4AF25}" type="parTrans" cxnId="{A446CD58-C5AE-48B2-A449-5875A8A0CBC0}">
      <dgm:prSet/>
      <dgm:spPr/>
      <dgm:t>
        <a:bodyPr/>
        <a:lstStyle/>
        <a:p>
          <a:endParaRPr lang="zh-TW" altLang="en-US"/>
        </a:p>
      </dgm:t>
    </dgm:pt>
    <dgm:pt modelId="{5F9047DE-826B-4F09-B6D2-2DA9BC6B818D}" type="sibTrans" cxnId="{A446CD58-C5AE-48B2-A449-5875A8A0CBC0}">
      <dgm:prSet/>
      <dgm:spPr/>
      <dgm:t>
        <a:bodyPr/>
        <a:lstStyle/>
        <a:p>
          <a:endParaRPr lang="zh-TW" altLang="en-US"/>
        </a:p>
      </dgm:t>
    </dgm:pt>
    <dgm:pt modelId="{A974A908-F13E-4EAD-BAA7-6D070493E680}">
      <dgm:prSet phldrT="[文字]" custT="1"/>
      <dgm:spPr/>
      <dgm:t>
        <a:bodyPr/>
        <a:lstStyle/>
        <a:p>
          <a:r>
            <a:rPr lang="zh-TW" altLang="en-US" sz="2800" dirty="0" smtClean="0"/>
            <a:t>劣勢</a:t>
          </a:r>
          <a:endParaRPr lang="zh-TW" altLang="en-US" sz="2800" dirty="0"/>
        </a:p>
      </dgm:t>
    </dgm:pt>
    <dgm:pt modelId="{BE681F95-6428-4421-9120-122737A9E2DB}" type="parTrans" cxnId="{4DD12DBB-1753-4D76-AD5A-1AE22C3679CF}">
      <dgm:prSet/>
      <dgm:spPr/>
      <dgm:t>
        <a:bodyPr/>
        <a:lstStyle/>
        <a:p>
          <a:endParaRPr lang="zh-TW" altLang="en-US"/>
        </a:p>
      </dgm:t>
    </dgm:pt>
    <dgm:pt modelId="{1E13173C-F712-4F44-B9D5-8FD2965DC854}" type="sibTrans" cxnId="{4DD12DBB-1753-4D76-AD5A-1AE22C3679CF}">
      <dgm:prSet/>
      <dgm:spPr/>
      <dgm:t>
        <a:bodyPr/>
        <a:lstStyle/>
        <a:p>
          <a:endParaRPr lang="zh-TW" altLang="en-US"/>
        </a:p>
      </dgm:t>
    </dgm:pt>
    <dgm:pt modelId="{C96E420C-BC0A-4673-912C-4555F2A13F13}">
      <dgm:prSet phldrT="[文字]"/>
      <dgm:spPr/>
      <dgm:t>
        <a:bodyPr/>
        <a:lstStyle/>
        <a:p>
          <a:r>
            <a:rPr lang="zh-TW" altLang="en-US" dirty="0" smtClean="0"/>
            <a:t>只外銷在特定國家</a:t>
          </a:r>
          <a:endParaRPr lang="zh-TW" altLang="en-US" dirty="0"/>
        </a:p>
      </dgm:t>
    </dgm:pt>
    <dgm:pt modelId="{CF9F268B-0FEE-48DB-9EA0-D67D28E4C81A}" type="parTrans" cxnId="{C058562E-CD3A-481D-938D-5E9345C60C1E}">
      <dgm:prSet/>
      <dgm:spPr/>
      <dgm:t>
        <a:bodyPr/>
        <a:lstStyle/>
        <a:p>
          <a:endParaRPr lang="zh-TW" altLang="en-US"/>
        </a:p>
      </dgm:t>
    </dgm:pt>
    <dgm:pt modelId="{E6A2EA7B-0BA5-4322-A201-6484D565434F}" type="sibTrans" cxnId="{C058562E-CD3A-481D-938D-5E9345C60C1E}">
      <dgm:prSet/>
      <dgm:spPr/>
      <dgm:t>
        <a:bodyPr/>
        <a:lstStyle/>
        <a:p>
          <a:endParaRPr lang="zh-TW" altLang="en-US"/>
        </a:p>
      </dgm:t>
    </dgm:pt>
    <dgm:pt modelId="{8A6B7FCC-419C-4016-A47F-7185193AA7AD}">
      <dgm:prSet phldrT="[文字]" custT="1"/>
      <dgm:spPr/>
      <dgm:t>
        <a:bodyPr/>
        <a:lstStyle/>
        <a:p>
          <a:r>
            <a:rPr lang="zh-TW" altLang="en-US" sz="2800" dirty="0" smtClean="0"/>
            <a:t>機會</a:t>
          </a:r>
          <a:endParaRPr lang="zh-TW" altLang="en-US" sz="2800" dirty="0"/>
        </a:p>
      </dgm:t>
    </dgm:pt>
    <dgm:pt modelId="{0135B220-2DB1-43C3-9119-8A544DC1851E}" type="parTrans" cxnId="{72ACECBF-261B-494C-A18E-056C82B0D65D}">
      <dgm:prSet/>
      <dgm:spPr/>
      <dgm:t>
        <a:bodyPr/>
        <a:lstStyle/>
        <a:p>
          <a:endParaRPr lang="zh-TW" altLang="en-US"/>
        </a:p>
      </dgm:t>
    </dgm:pt>
    <dgm:pt modelId="{D7A219E9-A9F7-4BCE-BAD6-7A95698268DF}" type="sibTrans" cxnId="{72ACECBF-261B-494C-A18E-056C82B0D65D}">
      <dgm:prSet/>
      <dgm:spPr/>
      <dgm:t>
        <a:bodyPr/>
        <a:lstStyle/>
        <a:p>
          <a:endParaRPr lang="zh-TW" altLang="en-US"/>
        </a:p>
      </dgm:t>
    </dgm:pt>
    <dgm:pt modelId="{5F3B80ED-5B0B-44AA-BACB-13485CFFB2C1}">
      <dgm:prSet phldrT="[文字]"/>
      <dgm:spPr/>
      <dgm:t>
        <a:bodyPr/>
        <a:lstStyle/>
        <a:p>
          <a:r>
            <a:rPr lang="zh-TW" altLang="en-US" dirty="0" smtClean="0"/>
            <a:t>可創造新吃法</a:t>
          </a:r>
          <a:endParaRPr lang="zh-TW" altLang="en-US" dirty="0"/>
        </a:p>
      </dgm:t>
    </dgm:pt>
    <dgm:pt modelId="{2F8374E1-88D4-4492-8304-63B866EA83B2}" type="parTrans" cxnId="{57C91797-ACFF-413A-B38E-4F37585C7419}">
      <dgm:prSet/>
      <dgm:spPr/>
      <dgm:t>
        <a:bodyPr/>
        <a:lstStyle/>
        <a:p>
          <a:endParaRPr lang="zh-TW" altLang="en-US"/>
        </a:p>
      </dgm:t>
    </dgm:pt>
    <dgm:pt modelId="{E4A4F4C1-FE5E-4080-ACAD-7E637A10B790}" type="sibTrans" cxnId="{57C91797-ACFF-413A-B38E-4F37585C7419}">
      <dgm:prSet/>
      <dgm:spPr/>
      <dgm:t>
        <a:bodyPr/>
        <a:lstStyle/>
        <a:p>
          <a:endParaRPr lang="zh-TW" altLang="en-US"/>
        </a:p>
      </dgm:t>
    </dgm:pt>
    <dgm:pt modelId="{C710718C-38BD-4CAB-AE89-DD3FD2D896E4}">
      <dgm:prSet phldrT="[文字]"/>
      <dgm:spPr/>
      <dgm:t>
        <a:bodyPr/>
        <a:lstStyle/>
        <a:p>
          <a:r>
            <a:rPr lang="zh-TW" altLang="en-US" dirty="0" smtClean="0"/>
            <a:t>威脅</a:t>
          </a:r>
          <a:endParaRPr lang="zh-TW" altLang="en-US" dirty="0"/>
        </a:p>
      </dgm:t>
    </dgm:pt>
    <dgm:pt modelId="{4BD0DDE5-3E57-417A-BAE8-95DA8D96461E}" type="parTrans" cxnId="{E91B7276-C22A-4142-B415-17939CDAAFC5}">
      <dgm:prSet/>
      <dgm:spPr/>
      <dgm:t>
        <a:bodyPr/>
        <a:lstStyle/>
        <a:p>
          <a:endParaRPr lang="zh-TW" altLang="en-US"/>
        </a:p>
      </dgm:t>
    </dgm:pt>
    <dgm:pt modelId="{CCBEA27D-EE20-4E52-B19D-B1B487355CAF}" type="sibTrans" cxnId="{E91B7276-C22A-4142-B415-17939CDAAFC5}">
      <dgm:prSet/>
      <dgm:spPr/>
      <dgm:t>
        <a:bodyPr/>
        <a:lstStyle/>
        <a:p>
          <a:endParaRPr lang="zh-TW" altLang="en-US"/>
        </a:p>
      </dgm:t>
    </dgm:pt>
    <dgm:pt modelId="{AB643E3A-24A6-4E39-9848-B6C8CE263AAC}">
      <dgm:prSet/>
      <dgm:spPr/>
      <dgm:t>
        <a:bodyPr/>
        <a:lstStyle/>
        <a:p>
          <a:r>
            <a:rPr lang="zh-TW" altLang="en-US" dirty="0" smtClean="0"/>
            <a:t>深得大人小朋友所喜愛</a:t>
          </a:r>
          <a:endParaRPr lang="zh-TW" altLang="en-US" dirty="0"/>
        </a:p>
      </dgm:t>
    </dgm:pt>
    <dgm:pt modelId="{F3C9D252-0069-436B-B143-E6A18D397941}" type="parTrans" cxnId="{15190F58-915E-4F8E-90B2-C8A01D0906EB}">
      <dgm:prSet/>
      <dgm:spPr/>
      <dgm:t>
        <a:bodyPr/>
        <a:lstStyle/>
        <a:p>
          <a:endParaRPr lang="zh-TW" altLang="en-US"/>
        </a:p>
      </dgm:t>
    </dgm:pt>
    <dgm:pt modelId="{2664BC3F-16DE-48DA-A187-0AA0EF873EB5}" type="sibTrans" cxnId="{15190F58-915E-4F8E-90B2-C8A01D0906EB}">
      <dgm:prSet/>
      <dgm:spPr/>
      <dgm:t>
        <a:bodyPr/>
        <a:lstStyle/>
        <a:p>
          <a:endParaRPr lang="zh-TW" altLang="en-US"/>
        </a:p>
      </dgm:t>
    </dgm:pt>
    <dgm:pt modelId="{AB4CD5F2-98A9-4D94-A7D8-83F8F4AC2669}">
      <dgm:prSet/>
      <dgm:spPr/>
      <dgm:t>
        <a:bodyPr/>
        <a:lstStyle/>
        <a:p>
          <a:r>
            <a:rPr lang="zh-TW" altLang="en-US" dirty="0" smtClean="0"/>
            <a:t>附贈小玩具</a:t>
          </a:r>
          <a:endParaRPr lang="zh-TW" altLang="en-US" dirty="0"/>
        </a:p>
      </dgm:t>
    </dgm:pt>
    <dgm:pt modelId="{5ED343E9-2B9A-40B2-A6F0-9F2FD3053300}" type="parTrans" cxnId="{DC1B1863-3D7C-468D-9F9E-8017FC3602CC}">
      <dgm:prSet/>
      <dgm:spPr/>
      <dgm:t>
        <a:bodyPr/>
        <a:lstStyle/>
        <a:p>
          <a:endParaRPr lang="zh-TW" altLang="en-US"/>
        </a:p>
      </dgm:t>
    </dgm:pt>
    <dgm:pt modelId="{FCA0DDBA-6AA0-4DFB-A5C6-50367034016D}" type="sibTrans" cxnId="{DC1B1863-3D7C-468D-9F9E-8017FC3602CC}">
      <dgm:prSet/>
      <dgm:spPr/>
      <dgm:t>
        <a:bodyPr/>
        <a:lstStyle/>
        <a:p>
          <a:endParaRPr lang="zh-TW" altLang="en-US"/>
        </a:p>
      </dgm:t>
    </dgm:pt>
    <dgm:pt modelId="{A9DA3740-3579-49DC-AD24-8FC6F26D817C}">
      <dgm:prSet/>
      <dgm:spPr/>
      <dgm:t>
        <a:bodyPr/>
        <a:lstStyle/>
        <a:p>
          <a:r>
            <a:rPr lang="zh-TW" altLang="en-US" dirty="0" smtClean="0"/>
            <a:t>近日因食品處理不當</a:t>
          </a:r>
          <a:r>
            <a:rPr lang="en-US" altLang="en-US" dirty="0" smtClean="0"/>
            <a:t>,</a:t>
          </a:r>
          <a:r>
            <a:rPr lang="zh-TW" altLang="en-US" dirty="0" smtClean="0"/>
            <a:t>造成負面新聞</a:t>
          </a:r>
          <a:endParaRPr lang="zh-TW" altLang="en-US" dirty="0"/>
        </a:p>
      </dgm:t>
    </dgm:pt>
    <dgm:pt modelId="{5EA0E372-F3B4-4FED-AC24-E9F4E75DDE21}" type="parTrans" cxnId="{D320C433-FB60-4C4D-8314-07A9480F8DA7}">
      <dgm:prSet/>
      <dgm:spPr/>
      <dgm:t>
        <a:bodyPr/>
        <a:lstStyle/>
        <a:p>
          <a:endParaRPr lang="zh-TW" altLang="en-US"/>
        </a:p>
      </dgm:t>
    </dgm:pt>
    <dgm:pt modelId="{EB94C507-84E2-48B7-9CAF-12297E33D7ED}" type="sibTrans" cxnId="{D320C433-FB60-4C4D-8314-07A9480F8DA7}">
      <dgm:prSet/>
      <dgm:spPr/>
      <dgm:t>
        <a:bodyPr/>
        <a:lstStyle/>
        <a:p>
          <a:endParaRPr lang="zh-TW" altLang="en-US"/>
        </a:p>
      </dgm:t>
    </dgm:pt>
    <dgm:pt modelId="{38F84F47-153A-4A80-A751-BED35067315D}">
      <dgm:prSet/>
      <dgm:spPr/>
      <dgm:t>
        <a:bodyPr/>
        <a:lstStyle/>
        <a:p>
          <a:r>
            <a:rPr lang="zh-TW" altLang="en-US" dirty="0" smtClean="0"/>
            <a:t>已退流行趨勢</a:t>
          </a:r>
          <a:endParaRPr lang="zh-TW" altLang="en-US" dirty="0"/>
        </a:p>
      </dgm:t>
    </dgm:pt>
    <dgm:pt modelId="{4321B350-0F36-410E-B297-D27FDFA17D80}" type="parTrans" cxnId="{DE0BA609-665A-4BDA-84FB-15C0ADCD7104}">
      <dgm:prSet/>
      <dgm:spPr/>
      <dgm:t>
        <a:bodyPr/>
        <a:lstStyle/>
        <a:p>
          <a:endParaRPr lang="zh-TW" altLang="en-US"/>
        </a:p>
      </dgm:t>
    </dgm:pt>
    <dgm:pt modelId="{CDCF5E90-89B7-44F9-9D34-F67B297367B3}" type="sibTrans" cxnId="{DE0BA609-665A-4BDA-84FB-15C0ADCD7104}">
      <dgm:prSet/>
      <dgm:spPr/>
      <dgm:t>
        <a:bodyPr/>
        <a:lstStyle/>
        <a:p>
          <a:endParaRPr lang="zh-TW" altLang="en-US"/>
        </a:p>
      </dgm:t>
    </dgm:pt>
    <dgm:pt modelId="{2C469D6D-A8EB-463A-96E1-362C03EC8C16}">
      <dgm:prSet/>
      <dgm:spPr/>
      <dgm:t>
        <a:bodyPr/>
        <a:lstStyle/>
        <a:p>
          <a:r>
            <a:rPr lang="zh-TW" altLang="en-US" dirty="0" smtClean="0"/>
            <a:t>可製造獨特飲料或醬料搭配著吃</a:t>
          </a:r>
          <a:endParaRPr lang="zh-TW" altLang="en-US" dirty="0"/>
        </a:p>
      </dgm:t>
    </dgm:pt>
    <dgm:pt modelId="{76748431-A57A-46ED-847F-E8E0263864E6}" type="parTrans" cxnId="{13BB1B28-7FF1-4014-A90F-EB355CD69440}">
      <dgm:prSet/>
      <dgm:spPr/>
      <dgm:t>
        <a:bodyPr/>
        <a:lstStyle/>
        <a:p>
          <a:endParaRPr lang="zh-TW" altLang="en-US"/>
        </a:p>
      </dgm:t>
    </dgm:pt>
    <dgm:pt modelId="{5A696CE3-76FB-4CD5-94F3-C39DF19D82F7}" type="sibTrans" cxnId="{13BB1B28-7FF1-4014-A90F-EB355CD69440}">
      <dgm:prSet/>
      <dgm:spPr/>
      <dgm:t>
        <a:bodyPr/>
        <a:lstStyle/>
        <a:p>
          <a:endParaRPr lang="zh-TW" altLang="en-US"/>
        </a:p>
      </dgm:t>
    </dgm:pt>
    <dgm:pt modelId="{EF08E27D-E13B-4F48-B99E-F270A31225AA}">
      <dgm:prSet/>
      <dgm:spPr/>
      <dgm:t>
        <a:bodyPr/>
        <a:lstStyle/>
        <a:p>
          <a:r>
            <a:rPr lang="zh-TW" altLang="en-US" dirty="0" smtClean="0"/>
            <a:t>可有多種口味</a:t>
          </a:r>
          <a:endParaRPr lang="zh-TW" altLang="en-US" dirty="0"/>
        </a:p>
      </dgm:t>
    </dgm:pt>
    <dgm:pt modelId="{51CB1722-8E28-48FD-9960-9EF0D915EBEE}" type="parTrans" cxnId="{9C346A95-6CC4-42A0-9722-37861B365E01}">
      <dgm:prSet/>
      <dgm:spPr/>
      <dgm:t>
        <a:bodyPr/>
        <a:lstStyle/>
        <a:p>
          <a:endParaRPr lang="zh-TW" altLang="en-US"/>
        </a:p>
      </dgm:t>
    </dgm:pt>
    <dgm:pt modelId="{10FEC6B7-6CB7-4167-B672-89C4C6B7A92C}" type="sibTrans" cxnId="{9C346A95-6CC4-42A0-9722-37861B365E01}">
      <dgm:prSet/>
      <dgm:spPr/>
      <dgm:t>
        <a:bodyPr/>
        <a:lstStyle/>
        <a:p>
          <a:endParaRPr lang="zh-TW" altLang="en-US"/>
        </a:p>
      </dgm:t>
    </dgm:pt>
    <dgm:pt modelId="{F576210D-2E7A-42E0-B408-448B6D6F6A09}">
      <dgm:prSet/>
      <dgm:spPr/>
      <dgm:t>
        <a:bodyPr/>
        <a:lstStyle/>
        <a:p>
          <a:r>
            <a:rPr lang="zh-TW" altLang="en-US" dirty="0" smtClean="0"/>
            <a:t>經營管理網路化</a:t>
          </a:r>
          <a:endParaRPr lang="zh-TW" altLang="en-US" dirty="0"/>
        </a:p>
      </dgm:t>
    </dgm:pt>
    <dgm:pt modelId="{7610FA3E-B40C-4C5A-857E-FCFFE8A46D1F}" type="parTrans" cxnId="{DC968C7D-81DC-46DF-A885-DD3C7D9A5901}">
      <dgm:prSet/>
      <dgm:spPr/>
      <dgm:t>
        <a:bodyPr/>
        <a:lstStyle/>
        <a:p>
          <a:endParaRPr lang="zh-TW" altLang="en-US"/>
        </a:p>
      </dgm:t>
    </dgm:pt>
    <dgm:pt modelId="{70E98DDD-7B37-4909-90C1-61106ACE8BAF}" type="sibTrans" cxnId="{DC968C7D-81DC-46DF-A885-DD3C7D9A5901}">
      <dgm:prSet/>
      <dgm:spPr/>
      <dgm:t>
        <a:bodyPr/>
        <a:lstStyle/>
        <a:p>
          <a:endParaRPr lang="zh-TW" altLang="en-US"/>
        </a:p>
      </dgm:t>
    </dgm:pt>
    <dgm:pt modelId="{9E8DC5F3-1A42-489C-B299-0AEE42CD9CED}" type="pres">
      <dgm:prSet presAssocID="{03CE7C01-B0D7-4961-A1B7-FC3E2AF7072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57142BF-0872-47AD-928E-3B355233CA99}" type="pres">
      <dgm:prSet presAssocID="{ACF4D2D3-FDAA-4490-ABC3-149CC47F2059}" presName="linNode" presStyleCnt="0"/>
      <dgm:spPr/>
    </dgm:pt>
    <dgm:pt modelId="{B9561460-9814-4A31-AB10-695AB4F7E33B}" type="pres">
      <dgm:prSet presAssocID="{ACF4D2D3-FDAA-4490-ABC3-149CC47F2059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E465152-C604-4E85-9339-8B0F43745653}" type="pres">
      <dgm:prSet presAssocID="{ACF4D2D3-FDAA-4490-ABC3-149CC47F2059}" presName="descendantText" presStyleLbl="alignAccFollowNode1" presStyleIdx="0" presStyleCnt="3" custScaleY="12308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31643BD-9A66-46E8-A544-6961536CDAD0}" type="pres">
      <dgm:prSet presAssocID="{0854A99A-0B2A-441B-85EE-81AA375F6055}" presName="sp" presStyleCnt="0"/>
      <dgm:spPr/>
    </dgm:pt>
    <dgm:pt modelId="{C1062815-AD60-4D52-96A5-F231370E4F16}" type="pres">
      <dgm:prSet presAssocID="{A974A908-F13E-4EAD-BAA7-6D070493E680}" presName="linNode" presStyleCnt="0"/>
      <dgm:spPr/>
    </dgm:pt>
    <dgm:pt modelId="{7A60FAF5-21B5-44ED-B64B-3EDE5DF11AB1}" type="pres">
      <dgm:prSet presAssocID="{A974A908-F13E-4EAD-BAA7-6D070493E680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CB48D14-8586-47CA-8C8F-33722F63E8F7}" type="pres">
      <dgm:prSet presAssocID="{A974A908-F13E-4EAD-BAA7-6D070493E680}" presName="descendantText" presStyleLbl="alignAccFollowNode1" presStyleIdx="1" presStyleCnt="3" custScaleY="12388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AC3DA76-F181-4767-AFF3-A8F54D3B0347}" type="pres">
      <dgm:prSet presAssocID="{1E13173C-F712-4F44-B9D5-8FD2965DC854}" presName="sp" presStyleCnt="0"/>
      <dgm:spPr/>
    </dgm:pt>
    <dgm:pt modelId="{4B68EB34-E3A5-4EA0-ABFF-A2C187B91A02}" type="pres">
      <dgm:prSet presAssocID="{8A6B7FCC-419C-4016-A47F-7185193AA7AD}" presName="linNode" presStyleCnt="0"/>
      <dgm:spPr/>
    </dgm:pt>
    <dgm:pt modelId="{1E004E15-49D0-41AC-8238-C0C20B5ACECA}" type="pres">
      <dgm:prSet presAssocID="{8A6B7FCC-419C-4016-A47F-7185193AA7AD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133215F-0E7A-4D51-8453-2A0DA1DC10B0}" type="pres">
      <dgm:prSet presAssocID="{8A6B7FCC-419C-4016-A47F-7185193AA7AD}" presName="descendantText" presStyleLbl="alignAccFollowNode1" presStyleIdx="2" presStyleCnt="3" custScaleY="12776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EAB35A0-0D79-4EEE-A3D4-00839B887E08}" type="pres">
      <dgm:prSet presAssocID="{D7A219E9-A9F7-4BCE-BAD6-7A95698268DF}" presName="sp" presStyleCnt="0"/>
      <dgm:spPr/>
    </dgm:pt>
    <dgm:pt modelId="{40BED077-A50B-489A-B199-E0D91B2809BC}" type="pres">
      <dgm:prSet presAssocID="{C710718C-38BD-4CAB-AE89-DD3FD2D896E4}" presName="linNode" presStyleCnt="0"/>
      <dgm:spPr/>
    </dgm:pt>
    <dgm:pt modelId="{05009D21-E86A-4AED-A098-D05A86430AD2}" type="pres">
      <dgm:prSet presAssocID="{C710718C-38BD-4CAB-AE89-DD3FD2D896E4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2ACECBF-261B-494C-A18E-056C82B0D65D}" srcId="{03CE7C01-B0D7-4961-A1B7-FC3E2AF70725}" destId="{8A6B7FCC-419C-4016-A47F-7185193AA7AD}" srcOrd="2" destOrd="0" parTransId="{0135B220-2DB1-43C3-9119-8A544DC1851E}" sibTransId="{D7A219E9-A9F7-4BCE-BAD6-7A95698268DF}"/>
    <dgm:cxn modelId="{CB126D25-6436-4C82-9CDE-67338366FC92}" type="presOf" srcId="{AB643E3A-24A6-4E39-9848-B6C8CE263AAC}" destId="{3E465152-C604-4E85-9339-8B0F43745653}" srcOrd="0" destOrd="1" presId="urn:microsoft.com/office/officeart/2005/8/layout/vList5"/>
    <dgm:cxn modelId="{A0281E70-107E-4754-B456-2BF74F9385D0}" type="presOf" srcId="{2C469D6D-A8EB-463A-96E1-362C03EC8C16}" destId="{7133215F-0E7A-4D51-8453-2A0DA1DC10B0}" srcOrd="0" destOrd="1" presId="urn:microsoft.com/office/officeart/2005/8/layout/vList5"/>
    <dgm:cxn modelId="{D320C433-FB60-4C4D-8314-07A9480F8DA7}" srcId="{A974A908-F13E-4EAD-BAA7-6D070493E680}" destId="{A9DA3740-3579-49DC-AD24-8FC6F26D817C}" srcOrd="1" destOrd="0" parTransId="{5EA0E372-F3B4-4FED-AC24-E9F4E75DDE21}" sibTransId="{EB94C507-84E2-48B7-9CAF-12297E33D7ED}"/>
    <dgm:cxn modelId="{27EB66FE-31A8-41A6-A5AC-41DB4ADA0958}" srcId="{03CE7C01-B0D7-4961-A1B7-FC3E2AF70725}" destId="{ACF4D2D3-FDAA-4490-ABC3-149CC47F2059}" srcOrd="0" destOrd="0" parTransId="{14B793A8-5BEC-43F7-B36F-2E0010196DD2}" sibTransId="{0854A99A-0B2A-441B-85EE-81AA375F6055}"/>
    <dgm:cxn modelId="{E91B7276-C22A-4142-B415-17939CDAAFC5}" srcId="{03CE7C01-B0D7-4961-A1B7-FC3E2AF70725}" destId="{C710718C-38BD-4CAB-AE89-DD3FD2D896E4}" srcOrd="3" destOrd="0" parTransId="{4BD0DDE5-3E57-417A-BAE8-95DA8D96461E}" sibTransId="{CCBEA27D-EE20-4E52-B19D-B1B487355CAF}"/>
    <dgm:cxn modelId="{B79FE827-2022-44F7-8319-882CAA943AC6}" type="presOf" srcId="{8A6B7FCC-419C-4016-A47F-7185193AA7AD}" destId="{1E004E15-49D0-41AC-8238-C0C20B5ACECA}" srcOrd="0" destOrd="0" presId="urn:microsoft.com/office/officeart/2005/8/layout/vList5"/>
    <dgm:cxn modelId="{3ABCD899-CF20-458A-8BD5-9197DFCAA462}" type="presOf" srcId="{EF08E27D-E13B-4F48-B99E-F270A31225AA}" destId="{7133215F-0E7A-4D51-8453-2A0DA1DC10B0}" srcOrd="0" destOrd="2" presId="urn:microsoft.com/office/officeart/2005/8/layout/vList5"/>
    <dgm:cxn modelId="{C058562E-CD3A-481D-938D-5E9345C60C1E}" srcId="{A974A908-F13E-4EAD-BAA7-6D070493E680}" destId="{C96E420C-BC0A-4673-912C-4555F2A13F13}" srcOrd="0" destOrd="0" parTransId="{CF9F268B-0FEE-48DB-9EA0-D67D28E4C81A}" sibTransId="{E6A2EA7B-0BA5-4322-A201-6484D565434F}"/>
    <dgm:cxn modelId="{A446CD58-C5AE-48B2-A449-5875A8A0CBC0}" srcId="{ACF4D2D3-FDAA-4490-ABC3-149CC47F2059}" destId="{8BD9A013-A728-4692-BC96-68A8C4B29CDD}" srcOrd="0" destOrd="0" parTransId="{67ACF1AD-4708-4AD8-9F9C-75E301D4AF25}" sibTransId="{5F9047DE-826B-4F09-B6D2-2DA9BC6B818D}"/>
    <dgm:cxn modelId="{13BB1B28-7FF1-4014-A90F-EB355CD69440}" srcId="{8A6B7FCC-419C-4016-A47F-7185193AA7AD}" destId="{2C469D6D-A8EB-463A-96E1-362C03EC8C16}" srcOrd="1" destOrd="0" parTransId="{76748431-A57A-46ED-847F-E8E0263864E6}" sibTransId="{5A696CE3-76FB-4CD5-94F3-C39DF19D82F7}"/>
    <dgm:cxn modelId="{1CCD22A1-D604-43EA-8DC3-CF00FB4F4048}" type="presOf" srcId="{AB4CD5F2-98A9-4D94-A7D8-83F8F4AC2669}" destId="{3E465152-C604-4E85-9339-8B0F43745653}" srcOrd="0" destOrd="2" presId="urn:microsoft.com/office/officeart/2005/8/layout/vList5"/>
    <dgm:cxn modelId="{DE0BA609-665A-4BDA-84FB-15C0ADCD7104}" srcId="{A974A908-F13E-4EAD-BAA7-6D070493E680}" destId="{38F84F47-153A-4A80-A751-BED35067315D}" srcOrd="2" destOrd="0" parTransId="{4321B350-0F36-410E-B297-D27FDFA17D80}" sibTransId="{CDCF5E90-89B7-44F9-9D34-F67B297367B3}"/>
    <dgm:cxn modelId="{5523C8AE-59CB-4B7F-BA76-6707F99697DB}" type="presOf" srcId="{5F3B80ED-5B0B-44AA-BACB-13485CFFB2C1}" destId="{7133215F-0E7A-4D51-8453-2A0DA1DC10B0}" srcOrd="0" destOrd="0" presId="urn:microsoft.com/office/officeart/2005/8/layout/vList5"/>
    <dgm:cxn modelId="{15190F58-915E-4F8E-90B2-C8A01D0906EB}" srcId="{ACF4D2D3-FDAA-4490-ABC3-149CC47F2059}" destId="{AB643E3A-24A6-4E39-9848-B6C8CE263AAC}" srcOrd="1" destOrd="0" parTransId="{F3C9D252-0069-436B-B143-E6A18D397941}" sibTransId="{2664BC3F-16DE-48DA-A187-0AA0EF873EB5}"/>
    <dgm:cxn modelId="{2CD67609-3CB5-45DA-8CE4-0735D06ACF6C}" type="presOf" srcId="{8BD9A013-A728-4692-BC96-68A8C4B29CDD}" destId="{3E465152-C604-4E85-9339-8B0F43745653}" srcOrd="0" destOrd="0" presId="urn:microsoft.com/office/officeart/2005/8/layout/vList5"/>
    <dgm:cxn modelId="{0B94ACE1-0594-46BE-B0C7-A53B28FF3F16}" type="presOf" srcId="{C96E420C-BC0A-4673-912C-4555F2A13F13}" destId="{FCB48D14-8586-47CA-8C8F-33722F63E8F7}" srcOrd="0" destOrd="0" presId="urn:microsoft.com/office/officeart/2005/8/layout/vList5"/>
    <dgm:cxn modelId="{DC968C7D-81DC-46DF-A885-DD3C7D9A5901}" srcId="{8A6B7FCC-419C-4016-A47F-7185193AA7AD}" destId="{F576210D-2E7A-42E0-B408-448B6D6F6A09}" srcOrd="3" destOrd="0" parTransId="{7610FA3E-B40C-4C5A-857E-FCFFE8A46D1F}" sibTransId="{70E98DDD-7B37-4909-90C1-61106ACE8BAF}"/>
    <dgm:cxn modelId="{5D041BDD-8240-4DDE-BFF8-F82A3CBAEC51}" type="presOf" srcId="{ACF4D2D3-FDAA-4490-ABC3-149CC47F2059}" destId="{B9561460-9814-4A31-AB10-695AB4F7E33B}" srcOrd="0" destOrd="0" presId="urn:microsoft.com/office/officeart/2005/8/layout/vList5"/>
    <dgm:cxn modelId="{4DD12DBB-1753-4D76-AD5A-1AE22C3679CF}" srcId="{03CE7C01-B0D7-4961-A1B7-FC3E2AF70725}" destId="{A974A908-F13E-4EAD-BAA7-6D070493E680}" srcOrd="1" destOrd="0" parTransId="{BE681F95-6428-4421-9120-122737A9E2DB}" sibTransId="{1E13173C-F712-4F44-B9D5-8FD2965DC854}"/>
    <dgm:cxn modelId="{57C91797-ACFF-413A-B38E-4F37585C7419}" srcId="{8A6B7FCC-419C-4016-A47F-7185193AA7AD}" destId="{5F3B80ED-5B0B-44AA-BACB-13485CFFB2C1}" srcOrd="0" destOrd="0" parTransId="{2F8374E1-88D4-4492-8304-63B866EA83B2}" sibTransId="{E4A4F4C1-FE5E-4080-ACAD-7E637A10B790}"/>
    <dgm:cxn modelId="{302E827F-7828-41AC-A7D8-54BCBE9A12CC}" type="presOf" srcId="{F576210D-2E7A-42E0-B408-448B6D6F6A09}" destId="{7133215F-0E7A-4D51-8453-2A0DA1DC10B0}" srcOrd="0" destOrd="3" presId="urn:microsoft.com/office/officeart/2005/8/layout/vList5"/>
    <dgm:cxn modelId="{F4F9DBE5-CF1A-45F2-9F99-61C6BC77EE08}" type="presOf" srcId="{38F84F47-153A-4A80-A751-BED35067315D}" destId="{FCB48D14-8586-47CA-8C8F-33722F63E8F7}" srcOrd="0" destOrd="2" presId="urn:microsoft.com/office/officeart/2005/8/layout/vList5"/>
    <dgm:cxn modelId="{318ED5BF-C97D-4892-A600-4DB88D1285FE}" type="presOf" srcId="{A974A908-F13E-4EAD-BAA7-6D070493E680}" destId="{7A60FAF5-21B5-44ED-B64B-3EDE5DF11AB1}" srcOrd="0" destOrd="0" presId="urn:microsoft.com/office/officeart/2005/8/layout/vList5"/>
    <dgm:cxn modelId="{DC1B1863-3D7C-468D-9F9E-8017FC3602CC}" srcId="{ACF4D2D3-FDAA-4490-ABC3-149CC47F2059}" destId="{AB4CD5F2-98A9-4D94-A7D8-83F8F4AC2669}" srcOrd="2" destOrd="0" parTransId="{5ED343E9-2B9A-40B2-A6F0-9F2FD3053300}" sibTransId="{FCA0DDBA-6AA0-4DFB-A5C6-50367034016D}"/>
    <dgm:cxn modelId="{6C6EBAEA-09FD-4B7B-9605-0F55B3ED01CC}" type="presOf" srcId="{A9DA3740-3579-49DC-AD24-8FC6F26D817C}" destId="{FCB48D14-8586-47CA-8C8F-33722F63E8F7}" srcOrd="0" destOrd="1" presId="urn:microsoft.com/office/officeart/2005/8/layout/vList5"/>
    <dgm:cxn modelId="{B1902729-EAF6-43A0-93F1-8C43AC9D9802}" type="presOf" srcId="{C710718C-38BD-4CAB-AE89-DD3FD2D896E4}" destId="{05009D21-E86A-4AED-A098-D05A86430AD2}" srcOrd="0" destOrd="0" presId="urn:microsoft.com/office/officeart/2005/8/layout/vList5"/>
    <dgm:cxn modelId="{0F26A0DF-1EA9-4B01-8137-59BB6B769613}" type="presOf" srcId="{03CE7C01-B0D7-4961-A1B7-FC3E2AF70725}" destId="{9E8DC5F3-1A42-489C-B299-0AEE42CD9CED}" srcOrd="0" destOrd="0" presId="urn:microsoft.com/office/officeart/2005/8/layout/vList5"/>
    <dgm:cxn modelId="{9C346A95-6CC4-42A0-9722-37861B365E01}" srcId="{8A6B7FCC-419C-4016-A47F-7185193AA7AD}" destId="{EF08E27D-E13B-4F48-B99E-F270A31225AA}" srcOrd="2" destOrd="0" parTransId="{51CB1722-8E28-48FD-9960-9EF0D915EBEE}" sibTransId="{10FEC6B7-6CB7-4167-B672-89C4C6B7A92C}"/>
    <dgm:cxn modelId="{18774261-1C3E-4580-A4C2-9E2F4550BCC9}" type="presParOf" srcId="{9E8DC5F3-1A42-489C-B299-0AEE42CD9CED}" destId="{557142BF-0872-47AD-928E-3B355233CA99}" srcOrd="0" destOrd="0" presId="urn:microsoft.com/office/officeart/2005/8/layout/vList5"/>
    <dgm:cxn modelId="{FAF588A7-54D2-4700-8C33-07A50E63C6C4}" type="presParOf" srcId="{557142BF-0872-47AD-928E-3B355233CA99}" destId="{B9561460-9814-4A31-AB10-695AB4F7E33B}" srcOrd="0" destOrd="0" presId="urn:microsoft.com/office/officeart/2005/8/layout/vList5"/>
    <dgm:cxn modelId="{4A6C904C-AE9F-4C9E-A3FE-269E93C31EDF}" type="presParOf" srcId="{557142BF-0872-47AD-928E-3B355233CA99}" destId="{3E465152-C604-4E85-9339-8B0F43745653}" srcOrd="1" destOrd="0" presId="urn:microsoft.com/office/officeart/2005/8/layout/vList5"/>
    <dgm:cxn modelId="{E4FCAD8D-C29B-45BD-BEC9-6B4CEA6DD316}" type="presParOf" srcId="{9E8DC5F3-1A42-489C-B299-0AEE42CD9CED}" destId="{031643BD-9A66-46E8-A544-6961536CDAD0}" srcOrd="1" destOrd="0" presId="urn:microsoft.com/office/officeart/2005/8/layout/vList5"/>
    <dgm:cxn modelId="{91D339E8-D60F-4F79-8F65-38F8B424F3F2}" type="presParOf" srcId="{9E8DC5F3-1A42-489C-B299-0AEE42CD9CED}" destId="{C1062815-AD60-4D52-96A5-F231370E4F16}" srcOrd="2" destOrd="0" presId="urn:microsoft.com/office/officeart/2005/8/layout/vList5"/>
    <dgm:cxn modelId="{ADAD2C56-3C10-4810-A630-A7828AF0416B}" type="presParOf" srcId="{C1062815-AD60-4D52-96A5-F231370E4F16}" destId="{7A60FAF5-21B5-44ED-B64B-3EDE5DF11AB1}" srcOrd="0" destOrd="0" presId="urn:microsoft.com/office/officeart/2005/8/layout/vList5"/>
    <dgm:cxn modelId="{785A87CD-1233-46D2-B55A-4CDD17C2088D}" type="presParOf" srcId="{C1062815-AD60-4D52-96A5-F231370E4F16}" destId="{FCB48D14-8586-47CA-8C8F-33722F63E8F7}" srcOrd="1" destOrd="0" presId="urn:microsoft.com/office/officeart/2005/8/layout/vList5"/>
    <dgm:cxn modelId="{8F2EEAA5-652E-4368-8E5B-516AF2F673D3}" type="presParOf" srcId="{9E8DC5F3-1A42-489C-B299-0AEE42CD9CED}" destId="{4AC3DA76-F181-4767-AFF3-A8F54D3B0347}" srcOrd="3" destOrd="0" presId="urn:microsoft.com/office/officeart/2005/8/layout/vList5"/>
    <dgm:cxn modelId="{0E9FA8E7-E34D-41C5-A0CE-37EC47786E91}" type="presParOf" srcId="{9E8DC5F3-1A42-489C-B299-0AEE42CD9CED}" destId="{4B68EB34-E3A5-4EA0-ABFF-A2C187B91A02}" srcOrd="4" destOrd="0" presId="urn:microsoft.com/office/officeart/2005/8/layout/vList5"/>
    <dgm:cxn modelId="{EA26C631-D177-4965-989D-7BCFD1735DC9}" type="presParOf" srcId="{4B68EB34-E3A5-4EA0-ABFF-A2C187B91A02}" destId="{1E004E15-49D0-41AC-8238-C0C20B5ACECA}" srcOrd="0" destOrd="0" presId="urn:microsoft.com/office/officeart/2005/8/layout/vList5"/>
    <dgm:cxn modelId="{4FD9221E-9F9C-469B-8F25-5E396FFBA5FA}" type="presParOf" srcId="{4B68EB34-E3A5-4EA0-ABFF-A2C187B91A02}" destId="{7133215F-0E7A-4D51-8453-2A0DA1DC10B0}" srcOrd="1" destOrd="0" presId="urn:microsoft.com/office/officeart/2005/8/layout/vList5"/>
    <dgm:cxn modelId="{65FFF277-950F-4CDE-B4B1-FE988F75D100}" type="presParOf" srcId="{9E8DC5F3-1A42-489C-B299-0AEE42CD9CED}" destId="{2EAB35A0-0D79-4EEE-A3D4-00839B887E08}" srcOrd="5" destOrd="0" presId="urn:microsoft.com/office/officeart/2005/8/layout/vList5"/>
    <dgm:cxn modelId="{7AA2DBC3-8090-4FED-A065-28E5A6F18AC8}" type="presParOf" srcId="{9E8DC5F3-1A42-489C-B299-0AEE42CD9CED}" destId="{40BED077-A50B-489A-B199-E0D91B2809BC}" srcOrd="6" destOrd="0" presId="urn:microsoft.com/office/officeart/2005/8/layout/vList5"/>
    <dgm:cxn modelId="{EFF52C50-A811-4CAC-BEC2-44793AED556C}" type="presParOf" srcId="{40BED077-A50B-489A-B199-E0D91B2809BC}" destId="{05009D21-E86A-4AED-A098-D05A86430AD2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41C704-E7E9-4748-8E99-FAE3B640C376}">
      <dsp:nvSpPr>
        <dsp:cNvPr id="0" name=""/>
        <dsp:cNvSpPr/>
      </dsp:nvSpPr>
      <dsp:spPr>
        <a:xfrm>
          <a:off x="0" y="-464275"/>
          <a:ext cx="2919304" cy="249475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 </a:t>
          </a:r>
          <a:r>
            <a:rPr lang="en-US" altLang="zh-TW" sz="2000" kern="1200" dirty="0" smtClean="0"/>
            <a:t>(</a:t>
          </a:r>
          <a:r>
            <a:rPr lang="zh-TW" altLang="en-US" sz="2000" kern="1200" dirty="0" smtClean="0"/>
            <a:t>一</a:t>
          </a:r>
          <a:r>
            <a:rPr lang="en-US" altLang="zh-TW" sz="2000" kern="1200" dirty="0" smtClean="0"/>
            <a:t>)</a:t>
          </a:r>
          <a:r>
            <a:rPr lang="zh-TW" altLang="en-US" sz="2000" kern="1200" dirty="0" smtClean="0"/>
            <a:t>瞭解乖乖的經營理念</a:t>
          </a:r>
          <a:endParaRPr lang="zh-TW" altLang="en-US" sz="2000" kern="1200" dirty="0"/>
        </a:p>
      </dsp:txBody>
      <dsp:txXfrm>
        <a:off x="729826" y="783103"/>
        <a:ext cx="1459652" cy="1247378"/>
      </dsp:txXfrm>
    </dsp:sp>
    <dsp:sp modelId="{3B4733C1-AD10-4D94-9A35-097BBE507B2E}">
      <dsp:nvSpPr>
        <dsp:cNvPr id="0" name=""/>
        <dsp:cNvSpPr/>
      </dsp:nvSpPr>
      <dsp:spPr>
        <a:xfrm>
          <a:off x="1171485" y="306225"/>
          <a:ext cx="3293141" cy="2757554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/>
            <a:t>(</a:t>
          </a:r>
          <a:r>
            <a:rPr lang="zh-TW" altLang="en-US" sz="2000" kern="1200" dirty="0" smtClean="0"/>
            <a:t>二</a:t>
          </a:r>
          <a:r>
            <a:rPr lang="en-US" altLang="zh-TW" sz="2000" kern="1200" dirty="0" smtClean="0"/>
            <a:t>)</a:t>
          </a:r>
          <a:r>
            <a:rPr lang="zh-TW" altLang="en-US" sz="2000" kern="1200" dirty="0" smtClean="0"/>
            <a:t>分析乖乖的行銷政策</a:t>
          </a:r>
          <a:r>
            <a:rPr lang="en-US" altLang="zh-TW" sz="2000" kern="1200" dirty="0" smtClean="0"/>
            <a:t>4p</a:t>
          </a:r>
          <a:r>
            <a:rPr lang="zh-TW" altLang="en-US" sz="2000" kern="1200" dirty="0" smtClean="0"/>
            <a:t>及</a:t>
          </a:r>
          <a:r>
            <a:rPr lang="en-US" altLang="en-US" sz="2000" kern="1200" dirty="0" smtClean="0"/>
            <a:t>SWOT</a:t>
          </a:r>
          <a:r>
            <a:rPr lang="zh-TW" altLang="en-US" sz="2000" kern="1200" dirty="0" smtClean="0"/>
            <a:t>分析</a:t>
          </a:r>
          <a:endParaRPr lang="zh-TW" altLang="en-US" sz="2000" kern="1200" dirty="0"/>
        </a:p>
      </dsp:txBody>
      <dsp:txXfrm>
        <a:off x="1994770" y="1685002"/>
        <a:ext cx="1646571" cy="1378777"/>
      </dsp:txXfrm>
    </dsp:sp>
    <dsp:sp modelId="{0A9089A7-E080-4C87-847A-CB8EED387329}">
      <dsp:nvSpPr>
        <dsp:cNvPr id="0" name=""/>
        <dsp:cNvSpPr/>
      </dsp:nvSpPr>
      <dsp:spPr>
        <a:xfrm rot="10800000">
          <a:off x="3215442" y="633251"/>
          <a:ext cx="2955910" cy="3944927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000" kern="1200" dirty="0" smtClean="0"/>
            <a:t>(</a:t>
          </a:r>
          <a:r>
            <a:rPr lang="zh-TW" altLang="en-US" sz="2000" kern="1200" dirty="0" smtClean="0"/>
            <a:t>三</a:t>
          </a:r>
          <a:r>
            <a:rPr lang="en-US" altLang="en-US" sz="2000" kern="1200" dirty="0" smtClean="0"/>
            <a:t>) </a:t>
          </a:r>
          <a:r>
            <a:rPr lang="zh-TW" altLang="en-US" sz="2000" kern="1200" dirty="0" smtClean="0"/>
            <a:t>藉由問卷調查，了解消費者的消費頻率及忠誠度。</a:t>
          </a:r>
          <a:endParaRPr lang="zh-TW" altLang="en-US" sz="2000" kern="1200" dirty="0"/>
        </a:p>
      </dsp:txBody>
      <dsp:txXfrm rot="10800000">
        <a:off x="3954419" y="633251"/>
        <a:ext cx="1477955" cy="1972463"/>
      </dsp:txXfrm>
    </dsp:sp>
    <dsp:sp modelId="{4AD93B55-C422-4EC1-A2C9-C3F9F9740CA9}">
      <dsp:nvSpPr>
        <dsp:cNvPr id="0" name=""/>
        <dsp:cNvSpPr/>
      </dsp:nvSpPr>
      <dsp:spPr>
        <a:xfrm>
          <a:off x="4687105" y="387972"/>
          <a:ext cx="3303906" cy="4346175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000" kern="1200" dirty="0" smtClean="0"/>
            <a:t>(</a:t>
          </a:r>
          <a:r>
            <a:rPr lang="zh-TW" altLang="en-US" sz="2000" kern="1200" dirty="0" smtClean="0"/>
            <a:t>四</a:t>
          </a:r>
          <a:r>
            <a:rPr lang="en-US" altLang="en-US" sz="2000" kern="1200" dirty="0" smtClean="0"/>
            <a:t>) </a:t>
          </a:r>
          <a:r>
            <a:rPr lang="zh-TW" altLang="en-US" sz="2000" kern="1200" dirty="0" smtClean="0"/>
            <a:t>根據分析結果，針對乖乖廠商提出行銷策略建議，以吸引顧客購買。</a:t>
          </a:r>
          <a:endParaRPr lang="zh-TW" altLang="en-US" sz="2000" kern="1200" dirty="0"/>
        </a:p>
      </dsp:txBody>
      <dsp:txXfrm>
        <a:off x="5513082" y="2561060"/>
        <a:ext cx="1651953" cy="21730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675415-82FC-4281-9F5A-758E4CE064D5}">
      <dsp:nvSpPr>
        <dsp:cNvPr id="0" name=""/>
        <dsp:cNvSpPr/>
      </dsp:nvSpPr>
      <dsp:spPr>
        <a:xfrm rot="16200000">
          <a:off x="757" y="191566"/>
          <a:ext cx="4006304" cy="4006304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solidFill>
                <a:srgbClr val="92D050"/>
              </a:solidFill>
            </a:rPr>
            <a:t>文獻分析法：利用網路、新聞、書籍查詢乖乖相關內容。</a:t>
          </a:r>
          <a:endParaRPr lang="zh-TW" altLang="en-US" sz="2400" kern="1200" dirty="0">
            <a:solidFill>
              <a:srgbClr val="92D050"/>
            </a:solidFill>
          </a:endParaRPr>
        </a:p>
      </dsp:txBody>
      <dsp:txXfrm rot="5400000">
        <a:off x="758" y="1193142"/>
        <a:ext cx="3305201" cy="2003152"/>
      </dsp:txXfrm>
    </dsp:sp>
    <dsp:sp modelId="{4A102DEA-622D-474E-B246-1ABE8E4BFE77}">
      <dsp:nvSpPr>
        <dsp:cNvPr id="0" name=""/>
        <dsp:cNvSpPr/>
      </dsp:nvSpPr>
      <dsp:spPr>
        <a:xfrm rot="5400000">
          <a:off x="4223295" y="197704"/>
          <a:ext cx="4006304" cy="4006304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solidFill>
                <a:srgbClr val="92D050"/>
              </a:solidFill>
            </a:rPr>
            <a:t>問卷調查法：透過問卷，來了解消費者對乖乖的銷售行為。</a:t>
          </a:r>
          <a:endParaRPr lang="zh-TW" altLang="en-US" sz="2400" kern="1200" dirty="0">
            <a:solidFill>
              <a:srgbClr val="92D050"/>
            </a:solidFill>
          </a:endParaRPr>
        </a:p>
      </dsp:txBody>
      <dsp:txXfrm rot="-5400000">
        <a:off x="4924399" y="1199280"/>
        <a:ext cx="3305201" cy="20031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B13D16-6B4F-4984-9FF4-A112FA6CBC62}">
      <dsp:nvSpPr>
        <dsp:cNvPr id="0" name=""/>
        <dsp:cNvSpPr/>
      </dsp:nvSpPr>
      <dsp:spPr>
        <a:xfrm>
          <a:off x="2335637" y="542561"/>
          <a:ext cx="3982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94232"/>
              </a:moveTo>
              <a:lnTo>
                <a:pt x="216211" y="94232"/>
              </a:lnTo>
              <a:lnTo>
                <a:pt x="216211" y="45720"/>
              </a:lnTo>
              <a:lnTo>
                <a:pt x="39822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2523959" y="586032"/>
        <a:ext cx="21577" cy="4499"/>
      </dsp:txXfrm>
    </dsp:sp>
    <dsp:sp modelId="{BC62913B-CE3B-4CF9-A166-8126E86DD418}">
      <dsp:nvSpPr>
        <dsp:cNvPr id="0" name=""/>
        <dsp:cNvSpPr/>
      </dsp:nvSpPr>
      <dsp:spPr>
        <a:xfrm>
          <a:off x="381125" y="49901"/>
          <a:ext cx="1956311" cy="11737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kern="1200" dirty="0" smtClean="0"/>
            <a:t>選定主題</a:t>
          </a:r>
          <a:endParaRPr lang="zh-TW" altLang="en-US" sz="2600" kern="1200" dirty="0"/>
        </a:p>
      </dsp:txBody>
      <dsp:txXfrm>
        <a:off x="381125" y="49901"/>
        <a:ext cx="1956311" cy="1173786"/>
      </dsp:txXfrm>
    </dsp:sp>
    <dsp:sp modelId="{EBD9E501-2A3E-4991-A035-C2F3944639DE}">
      <dsp:nvSpPr>
        <dsp:cNvPr id="0" name=""/>
        <dsp:cNvSpPr/>
      </dsp:nvSpPr>
      <dsp:spPr>
        <a:xfrm>
          <a:off x="4720771" y="542561"/>
          <a:ext cx="4193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9351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4919198" y="586032"/>
        <a:ext cx="22497" cy="4499"/>
      </dsp:txXfrm>
    </dsp:sp>
    <dsp:sp modelId="{89CFFD66-EBA9-451A-976B-4E1B9D8E0637}">
      <dsp:nvSpPr>
        <dsp:cNvPr id="0" name=""/>
        <dsp:cNvSpPr/>
      </dsp:nvSpPr>
      <dsp:spPr>
        <a:xfrm>
          <a:off x="2766260" y="1388"/>
          <a:ext cx="1956311" cy="11737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kern="1200" dirty="0" smtClean="0"/>
            <a:t>蒐集文獻</a:t>
          </a:r>
          <a:endParaRPr lang="zh-TW" altLang="en-US" sz="2600" kern="1200" dirty="0"/>
        </a:p>
      </dsp:txBody>
      <dsp:txXfrm>
        <a:off x="2766260" y="1388"/>
        <a:ext cx="1956311" cy="1173786"/>
      </dsp:txXfrm>
    </dsp:sp>
    <dsp:sp modelId="{30BD64E1-6959-45D5-A8FD-551AC5FF12E9}">
      <dsp:nvSpPr>
        <dsp:cNvPr id="0" name=""/>
        <dsp:cNvSpPr/>
      </dsp:nvSpPr>
      <dsp:spPr>
        <a:xfrm>
          <a:off x="1338153" y="1173375"/>
          <a:ext cx="4812525" cy="419351"/>
        </a:xfrm>
        <a:custGeom>
          <a:avLst/>
          <a:gdLst/>
          <a:ahLst/>
          <a:cxnLst/>
          <a:rect l="0" t="0" r="0" b="0"/>
          <a:pathLst>
            <a:path>
              <a:moveTo>
                <a:pt x="4812525" y="0"/>
              </a:moveTo>
              <a:lnTo>
                <a:pt x="4812525" y="226775"/>
              </a:lnTo>
              <a:lnTo>
                <a:pt x="0" y="226775"/>
              </a:lnTo>
              <a:lnTo>
                <a:pt x="0" y="419351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3623578" y="1380801"/>
        <a:ext cx="241675" cy="4499"/>
      </dsp:txXfrm>
    </dsp:sp>
    <dsp:sp modelId="{5510A700-AA6D-47AB-AC67-B1A922DD73AC}">
      <dsp:nvSpPr>
        <dsp:cNvPr id="0" name=""/>
        <dsp:cNvSpPr/>
      </dsp:nvSpPr>
      <dsp:spPr>
        <a:xfrm>
          <a:off x="5172523" y="1388"/>
          <a:ext cx="1956311" cy="11737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kern="1200" dirty="0" smtClean="0"/>
            <a:t>４Ｐ分析</a:t>
          </a:r>
          <a:endParaRPr lang="zh-TW" altLang="en-US" sz="2600" kern="1200" dirty="0"/>
        </a:p>
      </dsp:txBody>
      <dsp:txXfrm>
        <a:off x="5172523" y="1388"/>
        <a:ext cx="1956311" cy="1173786"/>
      </dsp:txXfrm>
    </dsp:sp>
    <dsp:sp modelId="{CF737F75-E14E-48FD-8793-87C7A0FB2A89}">
      <dsp:nvSpPr>
        <dsp:cNvPr id="0" name=""/>
        <dsp:cNvSpPr/>
      </dsp:nvSpPr>
      <dsp:spPr>
        <a:xfrm>
          <a:off x="2314508" y="2166300"/>
          <a:ext cx="4193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9351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2512935" y="2209770"/>
        <a:ext cx="22497" cy="4499"/>
      </dsp:txXfrm>
    </dsp:sp>
    <dsp:sp modelId="{CD829AB0-B3F0-4B1A-B0A3-91F315B3648C}">
      <dsp:nvSpPr>
        <dsp:cNvPr id="0" name=""/>
        <dsp:cNvSpPr/>
      </dsp:nvSpPr>
      <dsp:spPr>
        <a:xfrm>
          <a:off x="359997" y="1625126"/>
          <a:ext cx="1956311" cy="11737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kern="1200" dirty="0" smtClean="0"/>
            <a:t>ＳＷＯＴ分析</a:t>
          </a:r>
          <a:endParaRPr lang="zh-TW" altLang="en-US" sz="2600" kern="1200" dirty="0"/>
        </a:p>
      </dsp:txBody>
      <dsp:txXfrm>
        <a:off x="359997" y="1625126"/>
        <a:ext cx="1956311" cy="1173786"/>
      </dsp:txXfrm>
    </dsp:sp>
    <dsp:sp modelId="{9A49F1B2-223A-4B6C-8E4F-361397C66DF8}">
      <dsp:nvSpPr>
        <dsp:cNvPr id="0" name=""/>
        <dsp:cNvSpPr/>
      </dsp:nvSpPr>
      <dsp:spPr>
        <a:xfrm>
          <a:off x="4720771" y="2166300"/>
          <a:ext cx="4193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9351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4919198" y="2209770"/>
        <a:ext cx="22497" cy="4499"/>
      </dsp:txXfrm>
    </dsp:sp>
    <dsp:sp modelId="{70FC220C-5618-4EEF-A7ED-24CFC4CB6FCA}">
      <dsp:nvSpPr>
        <dsp:cNvPr id="0" name=""/>
        <dsp:cNvSpPr/>
      </dsp:nvSpPr>
      <dsp:spPr>
        <a:xfrm>
          <a:off x="2766260" y="1625126"/>
          <a:ext cx="1956311" cy="11737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kern="1200" dirty="0" smtClean="0"/>
            <a:t>問卷設計調查</a:t>
          </a:r>
          <a:endParaRPr lang="zh-TW" altLang="en-US" sz="2600" kern="1200" dirty="0"/>
        </a:p>
      </dsp:txBody>
      <dsp:txXfrm>
        <a:off x="2766260" y="1625126"/>
        <a:ext cx="1956311" cy="1173786"/>
      </dsp:txXfrm>
    </dsp:sp>
    <dsp:sp modelId="{B9B08719-AE57-4277-9370-3FC64CBF053C}">
      <dsp:nvSpPr>
        <dsp:cNvPr id="0" name=""/>
        <dsp:cNvSpPr/>
      </dsp:nvSpPr>
      <dsp:spPr>
        <a:xfrm>
          <a:off x="1338153" y="2797113"/>
          <a:ext cx="4812525" cy="419351"/>
        </a:xfrm>
        <a:custGeom>
          <a:avLst/>
          <a:gdLst/>
          <a:ahLst/>
          <a:cxnLst/>
          <a:rect l="0" t="0" r="0" b="0"/>
          <a:pathLst>
            <a:path>
              <a:moveTo>
                <a:pt x="4812525" y="0"/>
              </a:moveTo>
              <a:lnTo>
                <a:pt x="4812525" y="226775"/>
              </a:lnTo>
              <a:lnTo>
                <a:pt x="0" y="226775"/>
              </a:lnTo>
              <a:lnTo>
                <a:pt x="0" y="419351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3623578" y="3004539"/>
        <a:ext cx="241675" cy="4499"/>
      </dsp:txXfrm>
    </dsp:sp>
    <dsp:sp modelId="{0E3E6E23-BB91-4B84-8FD9-C672FCA9077E}">
      <dsp:nvSpPr>
        <dsp:cNvPr id="0" name=""/>
        <dsp:cNvSpPr/>
      </dsp:nvSpPr>
      <dsp:spPr>
        <a:xfrm>
          <a:off x="5172523" y="1625126"/>
          <a:ext cx="1956311" cy="11737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kern="1200" dirty="0" smtClean="0"/>
            <a:t>整理問卷分析</a:t>
          </a:r>
          <a:endParaRPr lang="zh-TW" altLang="en-US" sz="2600" kern="1200" dirty="0"/>
        </a:p>
      </dsp:txBody>
      <dsp:txXfrm>
        <a:off x="5172523" y="1625126"/>
        <a:ext cx="1956311" cy="1173786"/>
      </dsp:txXfrm>
    </dsp:sp>
    <dsp:sp modelId="{A20DA76F-849E-4D1E-B900-F154E304C8BE}">
      <dsp:nvSpPr>
        <dsp:cNvPr id="0" name=""/>
        <dsp:cNvSpPr/>
      </dsp:nvSpPr>
      <dsp:spPr>
        <a:xfrm>
          <a:off x="359997" y="3248864"/>
          <a:ext cx="1956311" cy="11737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kern="1200" dirty="0" smtClean="0"/>
            <a:t>結論建議</a:t>
          </a:r>
          <a:endParaRPr lang="zh-TW" altLang="en-US" sz="2600" kern="1200" dirty="0"/>
        </a:p>
      </dsp:txBody>
      <dsp:txXfrm>
        <a:off x="359997" y="3248864"/>
        <a:ext cx="1956311" cy="11737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60FEFF-DE6E-4AAD-A990-C3F4E2DF355A}">
      <dsp:nvSpPr>
        <dsp:cNvPr id="0" name=""/>
        <dsp:cNvSpPr/>
      </dsp:nvSpPr>
      <dsp:spPr>
        <a:xfrm>
          <a:off x="0" y="432043"/>
          <a:ext cx="8229600" cy="17205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70764" rIns="63870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/>
            <a:t>發放問卷時間於六日約下午時段。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/>
            <a:t>地點高雄地各地捷運站。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2000" kern="1200" dirty="0"/>
        </a:p>
      </dsp:txBody>
      <dsp:txXfrm>
        <a:off x="0" y="432043"/>
        <a:ext cx="8229600" cy="1720563"/>
      </dsp:txXfrm>
    </dsp:sp>
    <dsp:sp modelId="{CB0BEA41-02CE-490C-97F4-5C1961C6FAEF}">
      <dsp:nvSpPr>
        <dsp:cNvPr id="0" name=""/>
        <dsp:cNvSpPr/>
      </dsp:nvSpPr>
      <dsp:spPr>
        <a:xfrm>
          <a:off x="288031" y="0"/>
          <a:ext cx="2264711" cy="6593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研究範圍</a:t>
          </a:r>
          <a:endParaRPr lang="zh-TW" altLang="en-US" sz="2800" kern="1200" dirty="0"/>
        </a:p>
      </dsp:txBody>
      <dsp:txXfrm>
        <a:off x="320217" y="32186"/>
        <a:ext cx="2200339" cy="594967"/>
      </dsp:txXfrm>
    </dsp:sp>
    <dsp:sp modelId="{20E8E99E-09CD-47BB-9EA0-A6C21F43C6CE}">
      <dsp:nvSpPr>
        <dsp:cNvPr id="0" name=""/>
        <dsp:cNvSpPr/>
      </dsp:nvSpPr>
      <dsp:spPr>
        <a:xfrm>
          <a:off x="0" y="2448268"/>
          <a:ext cx="8229600" cy="141883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70764" rIns="63870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/>
            <a:t>限於高雄地區各大捷運站。</a:t>
          </a:r>
          <a:endParaRPr lang="zh-TW" alt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/>
            <a:t>受限於上課時間。</a:t>
          </a:r>
          <a:endParaRPr lang="zh-TW" alt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2000" kern="1200" dirty="0"/>
        </a:p>
      </dsp:txBody>
      <dsp:txXfrm>
        <a:off x="0" y="2448268"/>
        <a:ext cx="8229600" cy="1418834"/>
      </dsp:txXfrm>
    </dsp:sp>
    <dsp:sp modelId="{4411D67B-759A-43FF-9CD7-68FDAF01EE1C}">
      <dsp:nvSpPr>
        <dsp:cNvPr id="0" name=""/>
        <dsp:cNvSpPr/>
      </dsp:nvSpPr>
      <dsp:spPr>
        <a:xfrm>
          <a:off x="288031" y="2088226"/>
          <a:ext cx="2345304" cy="6327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研究限制</a:t>
          </a:r>
          <a:endParaRPr lang="zh-TW" altLang="en-US" sz="2800" kern="1200" dirty="0"/>
        </a:p>
      </dsp:txBody>
      <dsp:txXfrm>
        <a:off x="318922" y="2119117"/>
        <a:ext cx="2283522" cy="571013"/>
      </dsp:txXfrm>
    </dsp:sp>
    <dsp:sp modelId="{8B042B9F-5467-4E01-953A-9C0F9A44111D}">
      <dsp:nvSpPr>
        <dsp:cNvPr id="0" name=""/>
        <dsp:cNvSpPr/>
      </dsp:nvSpPr>
      <dsp:spPr>
        <a:xfrm>
          <a:off x="0" y="4276681"/>
          <a:ext cx="8229600" cy="11959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70764" rIns="63870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/>
            <a:t>故無法完整推論出其他地區消費者的看法。</a:t>
          </a:r>
          <a:endParaRPr lang="zh-TW" alt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2000" kern="1200" dirty="0"/>
        </a:p>
      </dsp:txBody>
      <dsp:txXfrm>
        <a:off x="0" y="4276681"/>
        <a:ext cx="8229600" cy="1195928"/>
      </dsp:txXfrm>
    </dsp:sp>
    <dsp:sp modelId="{A0F5D94A-A048-4BEF-B7A9-366B605D646B}">
      <dsp:nvSpPr>
        <dsp:cNvPr id="0" name=""/>
        <dsp:cNvSpPr/>
      </dsp:nvSpPr>
      <dsp:spPr>
        <a:xfrm>
          <a:off x="216022" y="3888424"/>
          <a:ext cx="2489322" cy="5477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完整性</a:t>
          </a:r>
          <a:endParaRPr lang="zh-TW" altLang="en-US" sz="2800" kern="1200" dirty="0"/>
        </a:p>
      </dsp:txBody>
      <dsp:txXfrm>
        <a:off x="242761" y="3915163"/>
        <a:ext cx="2435844" cy="4942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7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4032447"/>
          </a:xfrm>
        </p:spPr>
        <p:txBody>
          <a:bodyPr>
            <a:normAutofit/>
          </a:bodyPr>
          <a:lstStyle/>
          <a:p>
            <a:pPr algn="ctr"/>
            <a:r>
              <a:rPr lang="zh-TW" altLang="en-US" sz="3600" dirty="0"/>
              <a:t/>
            </a:r>
            <a:br>
              <a:rPr lang="zh-TW" altLang="en-US" sz="3600" dirty="0"/>
            </a:br>
            <a:r>
              <a:rPr lang="zh-TW" altLang="en-US" sz="3600" dirty="0"/>
              <a:t>乖乖與我同</a:t>
            </a:r>
            <a:r>
              <a:rPr lang="zh-TW" altLang="en-US" sz="3600" dirty="0" smtClean="0"/>
              <a:t>在</a:t>
            </a:r>
            <a:endParaRPr lang="zh-TW" altLang="en-US" sz="3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699792" y="4869160"/>
            <a:ext cx="3672408" cy="1656184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zh-TW" altLang="en-US" dirty="0">
                <a:solidFill>
                  <a:srgbClr val="FFFF00"/>
                </a:solidFill>
              </a:rPr>
              <a:t>作者：</a:t>
            </a:r>
            <a:r>
              <a:rPr lang="zh-TW" altLang="en-US" dirty="0" smtClean="0">
                <a:solidFill>
                  <a:srgbClr val="FFFF00"/>
                </a:solidFill>
              </a:rPr>
              <a:t>李佳雯、王</a:t>
            </a:r>
            <a:r>
              <a:rPr lang="zh-TW" altLang="en-US" smtClean="0">
                <a:solidFill>
                  <a:srgbClr val="FFFF00"/>
                </a:solidFill>
              </a:rPr>
              <a:t>佑綺</a:t>
            </a:r>
            <a:r>
              <a:rPr lang="zh-TW" altLang="en-US" dirty="0">
                <a:solidFill>
                  <a:srgbClr val="FFFF00"/>
                </a:solidFill>
              </a:rPr>
              <a:t>、</a:t>
            </a:r>
            <a:r>
              <a:rPr lang="zh-TW" altLang="en-US" smtClean="0">
                <a:solidFill>
                  <a:srgbClr val="FFFF00"/>
                </a:solidFill>
              </a:rPr>
              <a:t>陳依林</a:t>
            </a:r>
            <a:endParaRPr lang="en-US" altLang="zh-TW" dirty="0" smtClean="0">
              <a:solidFill>
                <a:srgbClr val="FFFF00"/>
              </a:solidFill>
            </a:endParaRPr>
          </a:p>
          <a:p>
            <a:pPr algn="l"/>
            <a:r>
              <a:rPr lang="zh-TW" altLang="en-US" dirty="0" smtClean="0">
                <a:solidFill>
                  <a:srgbClr val="FFFF00"/>
                </a:solidFill>
              </a:rPr>
              <a:t>科別：正規班</a:t>
            </a:r>
            <a:r>
              <a:rPr lang="en-US" altLang="zh-TW" dirty="0" smtClean="0">
                <a:solidFill>
                  <a:srgbClr val="FFFF00"/>
                </a:solidFill>
              </a:rPr>
              <a:t>-</a:t>
            </a:r>
            <a:r>
              <a:rPr lang="zh-TW" altLang="en-US" dirty="0" smtClean="0">
                <a:solidFill>
                  <a:srgbClr val="FFFF00"/>
                </a:solidFill>
              </a:rPr>
              <a:t>流通管理</a:t>
            </a:r>
            <a:endParaRPr lang="en-US" altLang="zh-TW" dirty="0" smtClean="0">
              <a:solidFill>
                <a:srgbClr val="FFFF00"/>
              </a:solidFill>
            </a:endParaRPr>
          </a:p>
          <a:p>
            <a:pPr algn="l"/>
            <a:r>
              <a:rPr lang="zh-TW" altLang="en-US" dirty="0">
                <a:solidFill>
                  <a:srgbClr val="FFFF00"/>
                </a:solidFill>
              </a:rPr>
              <a:t>班級：</a:t>
            </a:r>
            <a:r>
              <a:rPr lang="en-US" altLang="zh-TW" dirty="0" smtClean="0">
                <a:solidFill>
                  <a:srgbClr val="FFFF00"/>
                </a:solidFill>
              </a:rPr>
              <a:t>311</a:t>
            </a:r>
          </a:p>
          <a:p>
            <a:pPr algn="l"/>
            <a:r>
              <a:rPr lang="zh-TW" altLang="en-US" dirty="0">
                <a:solidFill>
                  <a:srgbClr val="FFFF00"/>
                </a:solidFill>
              </a:rPr>
              <a:t>指導老師：盧慈慧</a:t>
            </a:r>
          </a:p>
          <a:p>
            <a:pPr algn="l"/>
            <a:r>
              <a:rPr lang="zh-TW" altLang="en-US" dirty="0">
                <a:solidFill>
                  <a:srgbClr val="FFFF00"/>
                </a:solidFill>
              </a:rPr>
              <a:t>完成日期：</a:t>
            </a:r>
            <a:r>
              <a:rPr lang="en-US" altLang="zh-TW" dirty="0" smtClean="0">
                <a:solidFill>
                  <a:srgbClr val="FFFF00"/>
                </a:solidFill>
              </a:rPr>
              <a:t>104.3.31</a:t>
            </a:r>
            <a:endParaRPr lang="en-US" altLang="zh-TW" dirty="0">
              <a:solidFill>
                <a:srgbClr val="FFFF00"/>
              </a:solidFill>
            </a:endParaRPr>
          </a:p>
          <a:p>
            <a:pPr algn="l"/>
            <a:endParaRPr lang="en-US" altLang="zh-TW" sz="2000" dirty="0" smtClean="0">
              <a:solidFill>
                <a:srgbClr val="FFFF00"/>
              </a:solidFill>
            </a:endParaRPr>
          </a:p>
          <a:p>
            <a:pPr algn="l"/>
            <a:endParaRPr lang="zh-TW" altLang="en-US" sz="2000" dirty="0">
              <a:solidFill>
                <a:srgbClr val="FFFF00"/>
              </a:solidFill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32656"/>
            <a:ext cx="8640960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26976"/>
          </a:xfrm>
        </p:spPr>
        <p:txBody>
          <a:bodyPr>
            <a:normAutofit/>
          </a:bodyPr>
          <a:lstStyle/>
          <a:p>
            <a:r>
              <a:rPr lang="en-US" altLang="zh-TW" sz="4800" b="1" dirty="0">
                <a:solidFill>
                  <a:srgbClr val="7030A0"/>
                </a:solidFill>
              </a:rPr>
              <a:t>SWOT</a:t>
            </a:r>
            <a:r>
              <a:rPr lang="zh-TW" altLang="en-US" sz="4800" b="1" dirty="0">
                <a:solidFill>
                  <a:srgbClr val="7030A0"/>
                </a:solidFill>
              </a:rPr>
              <a:t>分析</a:t>
            </a: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452540"/>
              </p:ext>
            </p:extLst>
          </p:nvPr>
        </p:nvGraphicFramePr>
        <p:xfrm>
          <a:off x="457200" y="1484785"/>
          <a:ext cx="8229600" cy="4839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229201"/>
            <a:ext cx="5267325" cy="99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矩形 5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3426501" y="5496406"/>
            <a:ext cx="4893647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zh-TW" altLang="en-US" dirty="0" smtClean="0"/>
              <a:t>競爭</a:t>
            </a:r>
            <a:r>
              <a:rPr lang="zh-TW" altLang="en-US" dirty="0"/>
              <a:t>對手眾多</a:t>
            </a:r>
          </a:p>
          <a:p>
            <a:r>
              <a:rPr lang="zh-TW" altLang="en-US" dirty="0" smtClean="0"/>
              <a:t>和</a:t>
            </a:r>
            <a:r>
              <a:rPr lang="zh-TW" altLang="en-US" dirty="0"/>
              <a:t>其他公司的產品相近</a:t>
            </a:r>
          </a:p>
        </p:txBody>
      </p:sp>
    </p:spTree>
    <p:extLst>
      <p:ext uri="{BB962C8B-B14F-4D97-AF65-F5344CB8AC3E}">
        <p14:creationId xmlns:p14="http://schemas.microsoft.com/office/powerpoint/2010/main" val="278974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789040"/>
            <a:ext cx="2890639" cy="2956892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644792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b="1" dirty="0" smtClean="0">
                <a:solidFill>
                  <a:srgbClr val="7030A0"/>
                </a:solidFill>
              </a:rPr>
              <a:t>問卷分析</a:t>
            </a:r>
            <a:endParaRPr lang="zh-TW" altLang="en-US" sz="4800" b="1" dirty="0">
              <a:solidFill>
                <a:srgbClr val="7030A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831704"/>
          </a:xfrm>
        </p:spPr>
        <p:txBody>
          <a:bodyPr/>
          <a:lstStyle/>
          <a:p>
            <a:r>
              <a:rPr lang="zh-TW" altLang="en-US" sz="3200" dirty="0"/>
              <a:t>本組於假日六日期間在楠梓火車站發放問卷，發出 </a:t>
            </a:r>
            <a:r>
              <a:rPr lang="en-US" altLang="zh-TW" sz="3200" dirty="0"/>
              <a:t>150 </a:t>
            </a:r>
            <a:r>
              <a:rPr lang="zh-TW" altLang="en-US" sz="3200" dirty="0"/>
              <a:t>份，有效問卷</a:t>
            </a:r>
            <a:r>
              <a:rPr lang="en-US" altLang="zh-TW" sz="3200" dirty="0"/>
              <a:t>81</a:t>
            </a:r>
            <a:r>
              <a:rPr lang="zh-TW" altLang="en-US" sz="3200" dirty="0"/>
              <a:t>份</a:t>
            </a:r>
            <a:r>
              <a:rPr lang="zh-TW" altLang="en-US" sz="3200" dirty="0" smtClean="0"/>
              <a:t>。</a:t>
            </a:r>
            <a:endParaRPr lang="en-US" altLang="zh-TW" sz="3200" dirty="0" smtClean="0"/>
          </a:p>
          <a:p>
            <a:endParaRPr lang="en-US" altLang="zh-TW" sz="3200" dirty="0"/>
          </a:p>
          <a:p>
            <a:r>
              <a:rPr lang="zh-TW" altLang="en-US" sz="3200" dirty="0"/>
              <a:t>問卷主要針對高雄地區消費者</a:t>
            </a:r>
            <a:r>
              <a:rPr lang="zh-TW" altLang="en-US" sz="3200" dirty="0" smtClean="0"/>
              <a:t>對於</a:t>
            </a:r>
            <a:r>
              <a:rPr lang="zh-TW" altLang="en-US" sz="3200" dirty="0"/>
              <a:t>乖乖</a:t>
            </a:r>
            <a:r>
              <a:rPr lang="zh-TW" altLang="en-US" sz="3200" dirty="0" smtClean="0"/>
              <a:t>食品</a:t>
            </a:r>
            <a:r>
              <a:rPr lang="zh-TW" altLang="en-US" sz="3200" dirty="0"/>
              <a:t>的滿意度調查。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44076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916832"/>
            <a:ext cx="1970498" cy="302433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800" dirty="0">
                <a:solidFill>
                  <a:srgbClr val="7030A0"/>
                </a:solidFill>
              </a:rPr>
              <a:t>受訪者基本資料</a:t>
            </a: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7611676"/>
              </p:ext>
            </p:extLst>
          </p:nvPr>
        </p:nvGraphicFramePr>
        <p:xfrm>
          <a:off x="755576" y="1916832"/>
          <a:ext cx="6768752" cy="3895845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1008112"/>
                <a:gridCol w="5760640"/>
              </a:tblGrid>
              <a:tr h="115954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/>
                        <a:t>性別</a:t>
                      </a:r>
                      <a:endParaRPr lang="zh-TW" altLang="en-US" sz="32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altLang="zh-TW" sz="2000" dirty="0" smtClean="0"/>
                    </a:p>
                    <a:p>
                      <a:r>
                        <a:rPr lang="zh-TW" altLang="en-US" sz="2000" dirty="0" smtClean="0"/>
                        <a:t>男生：</a:t>
                      </a:r>
                      <a:r>
                        <a:rPr lang="en-US" altLang="zh-TW" sz="2000" dirty="0" smtClean="0"/>
                        <a:t>37%</a:t>
                      </a:r>
                      <a:r>
                        <a:rPr lang="zh-TW" altLang="en-US" sz="2000" dirty="0" smtClean="0"/>
                        <a:t>                  女生：</a:t>
                      </a:r>
                      <a:r>
                        <a:rPr lang="en-US" altLang="zh-TW" sz="2000" dirty="0" smtClean="0"/>
                        <a:t>44%</a:t>
                      </a:r>
                      <a:endParaRPr lang="zh-TW" altLang="en-US" sz="2000" dirty="0"/>
                    </a:p>
                  </a:txBody>
                  <a:tcPr/>
                </a:tc>
              </a:tr>
              <a:tr h="1576763">
                <a:tc>
                  <a:txBody>
                    <a:bodyPr/>
                    <a:lstStyle/>
                    <a:p>
                      <a:pPr algn="ctr"/>
                      <a:endParaRPr lang="en-US" altLang="zh-TW" sz="3200" dirty="0" smtClean="0"/>
                    </a:p>
                    <a:p>
                      <a:pPr algn="ctr"/>
                      <a:r>
                        <a:rPr lang="zh-TW" altLang="en-US" sz="3200" dirty="0" smtClean="0"/>
                        <a:t>年齡</a:t>
                      </a:r>
                      <a:endParaRPr lang="zh-TW" altLang="en-US" sz="32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2000" dirty="0" smtClean="0"/>
                    </a:p>
                    <a:p>
                      <a:pPr algn="l"/>
                      <a:r>
                        <a:rPr lang="en-US" altLang="zh-TW" sz="2000" dirty="0" smtClean="0"/>
                        <a:t>14~25</a:t>
                      </a:r>
                      <a:r>
                        <a:rPr lang="zh-TW" altLang="en-US" sz="2000" dirty="0" smtClean="0"/>
                        <a:t>歲 </a:t>
                      </a:r>
                      <a:r>
                        <a:rPr lang="en-US" altLang="zh-TW" sz="2000" dirty="0" smtClean="0"/>
                        <a:t>39%</a:t>
                      </a:r>
                      <a:r>
                        <a:rPr lang="zh-TW" altLang="en-US" sz="2000" dirty="0" smtClean="0"/>
                        <a:t>              </a:t>
                      </a:r>
                      <a:r>
                        <a:rPr lang="en-US" altLang="zh-TW" sz="2000" dirty="0" smtClean="0"/>
                        <a:t>26~35</a:t>
                      </a:r>
                      <a:r>
                        <a:rPr lang="zh-TW" altLang="en-US" sz="2000" dirty="0" smtClean="0"/>
                        <a:t>歲 </a:t>
                      </a:r>
                      <a:r>
                        <a:rPr lang="en-US" altLang="zh-TW" sz="2000" dirty="0" smtClean="0"/>
                        <a:t>25%</a:t>
                      </a:r>
                    </a:p>
                    <a:p>
                      <a:pPr algn="l"/>
                      <a:endParaRPr lang="en-US" altLang="zh-TW" sz="2000" dirty="0" smtClean="0"/>
                    </a:p>
                    <a:p>
                      <a:pPr algn="l"/>
                      <a:r>
                        <a:rPr lang="en-US" altLang="zh-TW" sz="2000" dirty="0" smtClean="0"/>
                        <a:t>36~45</a:t>
                      </a:r>
                      <a:r>
                        <a:rPr lang="zh-TW" altLang="en-US" sz="2000" dirty="0" smtClean="0"/>
                        <a:t>歲 </a:t>
                      </a:r>
                      <a:r>
                        <a:rPr lang="en-US" altLang="zh-TW" sz="2000" dirty="0" smtClean="0"/>
                        <a:t>10%</a:t>
                      </a:r>
                      <a:r>
                        <a:rPr lang="zh-TW" altLang="en-US" sz="2000" dirty="0" smtClean="0"/>
                        <a:t>              </a:t>
                      </a:r>
                      <a:r>
                        <a:rPr lang="en-US" altLang="zh-TW" sz="2000" dirty="0" smtClean="0"/>
                        <a:t>46~55</a:t>
                      </a:r>
                      <a:r>
                        <a:rPr lang="zh-TW" altLang="en-US" sz="2000" dirty="0" smtClean="0"/>
                        <a:t>歲 </a:t>
                      </a:r>
                      <a:r>
                        <a:rPr lang="en-US" altLang="zh-TW" sz="2000" dirty="0" smtClean="0"/>
                        <a:t>7%</a:t>
                      </a:r>
                      <a:endParaRPr lang="zh-TW" altLang="en-US" sz="2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15954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/>
                        <a:t>職業</a:t>
                      </a:r>
                      <a:endParaRPr lang="zh-TW" altLang="en-US" sz="32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 smtClean="0"/>
                        <a:t>軍公教 </a:t>
                      </a:r>
                      <a:r>
                        <a:rPr lang="en-US" altLang="zh-TW" sz="2000" dirty="0" smtClean="0"/>
                        <a:t>6%</a:t>
                      </a:r>
                      <a:r>
                        <a:rPr lang="zh-TW" altLang="en-US" sz="2000" dirty="0" smtClean="0"/>
                        <a:t>             上班族 </a:t>
                      </a:r>
                      <a:r>
                        <a:rPr lang="en-US" altLang="zh-TW" sz="2000" dirty="0" smtClean="0"/>
                        <a:t>21%</a:t>
                      </a:r>
                    </a:p>
                    <a:p>
                      <a:pPr algn="l"/>
                      <a:r>
                        <a:rPr lang="zh-TW" altLang="en-US" sz="2000" dirty="0" smtClean="0"/>
                        <a:t>服務業</a:t>
                      </a:r>
                      <a:r>
                        <a:rPr lang="en-US" altLang="zh-TW" sz="2000" dirty="0" smtClean="0"/>
                        <a:t>17%</a:t>
                      </a:r>
                      <a:r>
                        <a:rPr lang="zh-TW" altLang="en-US" sz="2000" dirty="0" smtClean="0"/>
                        <a:t>    </a:t>
                      </a:r>
                      <a:r>
                        <a:rPr lang="zh-TW" altLang="en-US" sz="2000" baseline="0" dirty="0" smtClean="0"/>
                        <a:t>          </a:t>
                      </a:r>
                      <a:r>
                        <a:rPr lang="zh-TW" altLang="en-US" sz="2000" dirty="0" smtClean="0"/>
                        <a:t>管家</a:t>
                      </a:r>
                      <a:r>
                        <a:rPr lang="en-US" altLang="zh-TW" sz="2000" dirty="0" smtClean="0"/>
                        <a:t>4%</a:t>
                      </a:r>
                      <a:r>
                        <a:rPr lang="zh-TW" altLang="en-US" sz="2000" dirty="0" smtClean="0"/>
                        <a:t>     </a:t>
                      </a:r>
                      <a:endParaRPr lang="en-US" altLang="zh-TW" sz="2000" dirty="0" smtClean="0"/>
                    </a:p>
                    <a:p>
                      <a:pPr algn="l"/>
                      <a:r>
                        <a:rPr lang="zh-TW" altLang="en-US" sz="2000" dirty="0" smtClean="0"/>
                        <a:t>學生 </a:t>
                      </a:r>
                      <a:r>
                        <a:rPr lang="en-US" altLang="zh-TW" sz="2000" dirty="0" smtClean="0"/>
                        <a:t>29%</a:t>
                      </a:r>
                      <a:r>
                        <a:rPr lang="zh-TW" altLang="en-US" sz="2000" baseline="0" dirty="0" smtClean="0"/>
                        <a:t>                其他</a:t>
                      </a:r>
                      <a:r>
                        <a:rPr lang="en-US" altLang="zh-TW" sz="2000" baseline="0" dirty="0" smtClean="0"/>
                        <a:t>4%</a:t>
                      </a:r>
                      <a:endParaRPr lang="en-US" altLang="zh-TW" sz="2000" dirty="0" smtClean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7065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996720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b="1" dirty="0" smtClean="0">
                <a:solidFill>
                  <a:srgbClr val="7030A0"/>
                </a:solidFill>
              </a:rPr>
              <a:t>消費行為</a:t>
            </a:r>
            <a:endParaRPr lang="zh-TW" altLang="en-US" sz="4800" b="1" dirty="0">
              <a:solidFill>
                <a:srgbClr val="7030A0"/>
              </a:solidFill>
            </a:endParaRP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9750858"/>
              </p:ext>
            </p:extLst>
          </p:nvPr>
        </p:nvGraphicFramePr>
        <p:xfrm>
          <a:off x="251520" y="3212976"/>
          <a:ext cx="4114800" cy="3136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矩形 6"/>
          <p:cNvSpPr/>
          <p:nvPr/>
        </p:nvSpPr>
        <p:spPr>
          <a:xfrm>
            <a:off x="395536" y="2374062"/>
            <a:ext cx="33123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dirty="0"/>
              <a:t>消費者購買的商品種類</a:t>
            </a:r>
          </a:p>
        </p:txBody>
      </p:sp>
      <p:graphicFrame>
        <p:nvGraphicFramePr>
          <p:cNvPr id="8" name="圖表 7"/>
          <p:cNvGraphicFramePr/>
          <p:nvPr>
            <p:extLst>
              <p:ext uri="{D42A27DB-BD31-4B8C-83A1-F6EECF244321}">
                <p14:modId xmlns:p14="http://schemas.microsoft.com/office/powerpoint/2010/main" val="3049058373"/>
              </p:ext>
            </p:extLst>
          </p:nvPr>
        </p:nvGraphicFramePr>
        <p:xfrm>
          <a:off x="4283968" y="3068960"/>
          <a:ext cx="4104456" cy="3271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矩形 8"/>
          <p:cNvSpPr/>
          <p:nvPr/>
        </p:nvSpPr>
        <p:spPr>
          <a:xfrm>
            <a:off x="4716016" y="2354245"/>
            <a:ext cx="360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dirty="0" smtClean="0"/>
              <a:t>得知企業</a:t>
            </a:r>
            <a:r>
              <a:rPr lang="zh-TW" altLang="en-US" sz="2400" dirty="0"/>
              <a:t>的資訊來源</a:t>
            </a:r>
          </a:p>
        </p:txBody>
      </p:sp>
    </p:spTree>
    <p:extLst>
      <p:ext uri="{BB962C8B-B14F-4D97-AF65-F5344CB8AC3E}">
        <p14:creationId xmlns:p14="http://schemas.microsoft.com/office/powerpoint/2010/main" val="278429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b="1" dirty="0">
                <a:solidFill>
                  <a:srgbClr val="7030A0"/>
                </a:solidFill>
              </a:rPr>
              <a:t>消費者</a:t>
            </a:r>
            <a:r>
              <a:rPr lang="zh-TW" altLang="en-US" b="1" dirty="0" smtClean="0">
                <a:solidFill>
                  <a:srgbClr val="7030A0"/>
                </a:solidFill>
              </a:rPr>
              <a:t>對乖乖食品</a:t>
            </a:r>
            <a:r>
              <a:rPr lang="zh-TW" altLang="en-US" b="1" dirty="0">
                <a:solidFill>
                  <a:srgbClr val="7030A0"/>
                </a:solidFill>
              </a:rPr>
              <a:t>的重要性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1250139"/>
              </p:ext>
            </p:extLst>
          </p:nvPr>
        </p:nvGraphicFramePr>
        <p:xfrm>
          <a:off x="1043608" y="1988840"/>
          <a:ext cx="6912768" cy="4289659"/>
        </p:xfrm>
        <a:graphic>
          <a:graphicData uri="http://schemas.openxmlformats.org/drawingml/2006/table">
            <a:tbl>
              <a:tblPr firstRow="1" firstCol="1" bandRow="1"/>
              <a:tblGrid>
                <a:gridCol w="1228847"/>
                <a:gridCol w="859385"/>
                <a:gridCol w="936104"/>
                <a:gridCol w="1080120"/>
                <a:gridCol w="1656184"/>
                <a:gridCol w="1152128"/>
              </a:tblGrid>
              <a:tr h="426435">
                <a:tc gridSpan="6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消費者</a:t>
                      </a:r>
                      <a:r>
                        <a:rPr lang="zh-TW" sz="2400" u="sng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滿意度</a:t>
                      </a:r>
                      <a:endParaRPr lang="zh-TW" sz="2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382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非常滿意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滿意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尚可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不滿意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非常不滿意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平均分數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68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16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27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37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1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0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2.03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246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19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37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27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4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3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2.2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246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12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25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40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4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0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1.92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840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15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22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40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2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2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1.92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518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16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31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33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1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0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2.03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4601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98984"/>
          </a:xfrm>
        </p:spPr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7030A0"/>
                </a:solidFill>
              </a:rPr>
              <a:t>消費者</a:t>
            </a:r>
            <a:r>
              <a:rPr lang="zh-TW" altLang="en-US" b="1" dirty="0" smtClean="0">
                <a:solidFill>
                  <a:srgbClr val="7030A0"/>
                </a:solidFill>
              </a:rPr>
              <a:t>對</a:t>
            </a:r>
            <a:r>
              <a:rPr lang="zh-TW" altLang="en-US" b="1" dirty="0">
                <a:solidFill>
                  <a:srgbClr val="7030A0"/>
                </a:solidFill>
              </a:rPr>
              <a:t>乖乖</a:t>
            </a:r>
            <a:r>
              <a:rPr lang="zh-TW" altLang="en-US" b="1" dirty="0" smtClean="0">
                <a:solidFill>
                  <a:srgbClr val="7030A0"/>
                </a:solidFill>
              </a:rPr>
              <a:t>食品</a:t>
            </a:r>
            <a:r>
              <a:rPr lang="zh-TW" altLang="en-US" b="1" dirty="0">
                <a:solidFill>
                  <a:srgbClr val="7030A0"/>
                </a:solidFill>
              </a:rPr>
              <a:t>的滿意度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5558306"/>
              </p:ext>
            </p:extLst>
          </p:nvPr>
        </p:nvGraphicFramePr>
        <p:xfrm>
          <a:off x="683568" y="1821815"/>
          <a:ext cx="7416822" cy="4343489"/>
        </p:xfrm>
        <a:graphic>
          <a:graphicData uri="http://schemas.openxmlformats.org/drawingml/2006/table">
            <a:tbl>
              <a:tblPr firstRow="1" firstCol="1" bandRow="1"/>
              <a:tblGrid>
                <a:gridCol w="1236137"/>
                <a:gridCol w="1140127"/>
                <a:gridCol w="1224136"/>
                <a:gridCol w="1080120"/>
                <a:gridCol w="1500165"/>
                <a:gridCol w="1236137"/>
              </a:tblGrid>
              <a:tr h="421124">
                <a:tc gridSpan="6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消費者</a:t>
                      </a:r>
                      <a:r>
                        <a:rPr lang="zh-TW" sz="2000" u="sng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重要性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7092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非常重要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 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重要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沒意見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不重要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非常不重要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平均分數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587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37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26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18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0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0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2.55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16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51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19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11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0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0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2.42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16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35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19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24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2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1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2.18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78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48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17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16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0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0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2.37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425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46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17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17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0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0</a:t>
                      </a:r>
                      <a:endParaRPr lang="zh-TW" sz="20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/>
                          <a:ea typeface="新細明體"/>
                          <a:cs typeface="新細明體"/>
                        </a:rPr>
                        <a:t>2.32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89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8984"/>
          </a:xfrm>
        </p:spPr>
        <p:txBody>
          <a:bodyPr/>
          <a:lstStyle/>
          <a:p>
            <a:r>
              <a:rPr lang="zh-TW" altLang="en-US" b="1" dirty="0">
                <a:solidFill>
                  <a:srgbClr val="7030A0"/>
                </a:solidFill>
              </a:rPr>
              <a:t>消費者忠誠度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958000"/>
              </p:ext>
            </p:extLst>
          </p:nvPr>
        </p:nvGraphicFramePr>
        <p:xfrm>
          <a:off x="467544" y="1717339"/>
          <a:ext cx="360040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矩形 4"/>
          <p:cNvSpPr/>
          <p:nvPr/>
        </p:nvSpPr>
        <p:spPr>
          <a:xfrm>
            <a:off x="1187624" y="1484784"/>
            <a:ext cx="18694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dirty="0" smtClean="0">
                <a:solidFill>
                  <a:srgbClr val="FF0000"/>
                </a:solidFill>
              </a:rPr>
              <a:t>1.</a:t>
            </a:r>
            <a:r>
              <a:rPr lang="zh-TW" altLang="en-US" sz="2000" dirty="0" smtClean="0">
                <a:solidFill>
                  <a:srgbClr val="FF0000"/>
                </a:solidFill>
              </a:rPr>
              <a:t>再度</a:t>
            </a:r>
            <a:r>
              <a:rPr lang="zh-TW" altLang="en-US" sz="2000" dirty="0">
                <a:solidFill>
                  <a:srgbClr val="FF0000"/>
                </a:solidFill>
              </a:rPr>
              <a:t>消費意願</a:t>
            </a:r>
          </a:p>
        </p:txBody>
      </p:sp>
      <p:graphicFrame>
        <p:nvGraphicFramePr>
          <p:cNvPr id="6" name="圖表 5"/>
          <p:cNvGraphicFramePr/>
          <p:nvPr>
            <p:extLst>
              <p:ext uri="{D42A27DB-BD31-4B8C-83A1-F6EECF244321}">
                <p14:modId xmlns:p14="http://schemas.microsoft.com/office/powerpoint/2010/main" val="2663960922"/>
              </p:ext>
            </p:extLst>
          </p:nvPr>
        </p:nvGraphicFramePr>
        <p:xfrm>
          <a:off x="4860032" y="1179224"/>
          <a:ext cx="3456384" cy="2825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矩形 6"/>
          <p:cNvSpPr/>
          <p:nvPr/>
        </p:nvSpPr>
        <p:spPr>
          <a:xfrm>
            <a:off x="6228184" y="886259"/>
            <a:ext cx="26837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dirty="0" smtClean="0">
                <a:solidFill>
                  <a:srgbClr val="FF0000"/>
                </a:solidFill>
              </a:rPr>
              <a:t>2.</a:t>
            </a:r>
            <a:r>
              <a:rPr lang="zh-TW" altLang="en-US" sz="2000" dirty="0" smtClean="0">
                <a:solidFill>
                  <a:srgbClr val="FF0000"/>
                </a:solidFill>
              </a:rPr>
              <a:t>向</a:t>
            </a:r>
            <a:r>
              <a:rPr lang="zh-TW" altLang="en-US" sz="2000" dirty="0">
                <a:solidFill>
                  <a:srgbClr val="FF0000"/>
                </a:solidFill>
              </a:rPr>
              <a:t>他人推薦乖乖意願</a:t>
            </a:r>
          </a:p>
        </p:txBody>
      </p:sp>
      <p:graphicFrame>
        <p:nvGraphicFramePr>
          <p:cNvPr id="8" name="圖表 7"/>
          <p:cNvGraphicFramePr/>
          <p:nvPr>
            <p:extLst>
              <p:ext uri="{D42A27DB-BD31-4B8C-83A1-F6EECF244321}">
                <p14:modId xmlns:p14="http://schemas.microsoft.com/office/powerpoint/2010/main" val="3960048469"/>
              </p:ext>
            </p:extLst>
          </p:nvPr>
        </p:nvGraphicFramePr>
        <p:xfrm>
          <a:off x="1691680" y="4005064"/>
          <a:ext cx="5878378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0692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96720"/>
          </a:xfrm>
        </p:spPr>
        <p:txBody>
          <a:bodyPr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結論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000" dirty="0"/>
              <a:t>(</a:t>
            </a:r>
            <a:r>
              <a:rPr lang="zh-TW" altLang="en-US" sz="2000" dirty="0"/>
              <a:t>一</a:t>
            </a:r>
            <a:r>
              <a:rPr lang="en-US" altLang="zh-TW" sz="2000" dirty="0"/>
              <a:t>) </a:t>
            </a:r>
            <a:r>
              <a:rPr lang="zh-TW" altLang="en-US" sz="2000" dirty="0"/>
              <a:t>乖乖成功經營的關鍵</a:t>
            </a:r>
          </a:p>
          <a:p>
            <a:pPr marL="0" indent="0">
              <a:buNone/>
            </a:pPr>
            <a:r>
              <a:rPr lang="zh-TW" altLang="en-US" sz="2000" dirty="0"/>
              <a:t>乖乖秉持著經營理念「健康，快樂的兒童，是乖乖的願望</a:t>
            </a:r>
            <a:r>
              <a:rPr lang="en-US" altLang="zh-TW" sz="2000" dirty="0"/>
              <a:t>! </a:t>
            </a:r>
            <a:r>
              <a:rPr lang="zh-TW" altLang="en-US" sz="2000" dirty="0" smtClean="0"/>
              <a:t>」。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en-US" altLang="zh-TW" sz="2000" dirty="0" smtClean="0"/>
              <a:t>(</a:t>
            </a:r>
            <a:r>
              <a:rPr lang="zh-TW" altLang="en-US" sz="2000" dirty="0"/>
              <a:t>二</a:t>
            </a:r>
            <a:r>
              <a:rPr lang="en-US" altLang="zh-TW" sz="2000" dirty="0" smtClean="0"/>
              <a:t>)</a:t>
            </a:r>
            <a:r>
              <a:rPr lang="zh-TW" altLang="en-US" sz="2000" dirty="0" smtClean="0"/>
              <a:t>消費者</a:t>
            </a:r>
            <a:r>
              <a:rPr lang="zh-TW" altLang="en-US" sz="2000" dirty="0"/>
              <a:t>認知與行為</a:t>
            </a:r>
          </a:p>
          <a:p>
            <a:pPr marL="0" indent="0">
              <a:buNone/>
            </a:pPr>
            <a:r>
              <a:rPr lang="zh-TW" altLang="en-US" sz="2000" dirty="0" smtClean="0"/>
              <a:t>消費者</a:t>
            </a:r>
            <a:r>
              <a:rPr lang="zh-TW" altLang="en-US" sz="2000" dirty="0"/>
              <a:t>對乖乖平日的購買時段多為平日</a:t>
            </a:r>
            <a:r>
              <a:rPr lang="zh-TW" altLang="en-US" sz="2000" dirty="0" smtClean="0"/>
              <a:t>，大部分</a:t>
            </a:r>
            <a:r>
              <a:rPr lang="zh-TW" altLang="en-US" sz="2000" dirty="0"/>
              <a:t>餅乾類消費居多，</a:t>
            </a:r>
            <a:r>
              <a:rPr lang="zh-TW" altLang="en-US" sz="2000" dirty="0" smtClean="0"/>
              <a:t>得知資訊</a:t>
            </a:r>
            <a:r>
              <a:rPr lang="zh-TW" altLang="en-US" sz="2000" dirty="0"/>
              <a:t>來源都在電視</a:t>
            </a:r>
            <a:r>
              <a:rPr lang="zh-TW" altLang="en-US" sz="2000" dirty="0" smtClean="0"/>
              <a:t>。</a:t>
            </a:r>
            <a:endParaRPr lang="zh-TW" altLang="en-US" sz="2000" dirty="0"/>
          </a:p>
          <a:p>
            <a:pPr marL="0" indent="0">
              <a:buNone/>
            </a:pPr>
            <a:r>
              <a:rPr lang="en-US" altLang="zh-TW" sz="2000" dirty="0"/>
              <a:t>(</a:t>
            </a:r>
            <a:r>
              <a:rPr lang="zh-TW" altLang="en-US" sz="2000" dirty="0"/>
              <a:t>三</a:t>
            </a:r>
            <a:r>
              <a:rPr lang="en-US" altLang="zh-TW" sz="2000" dirty="0" smtClean="0"/>
              <a:t>)</a:t>
            </a:r>
            <a:r>
              <a:rPr lang="zh-TW" altLang="en-US" sz="2000" dirty="0" smtClean="0"/>
              <a:t>重要性</a:t>
            </a:r>
            <a:endParaRPr lang="zh-TW" altLang="en-US" sz="2000" dirty="0"/>
          </a:p>
          <a:p>
            <a:pPr marL="0" indent="0">
              <a:buNone/>
            </a:pPr>
            <a:r>
              <a:rPr lang="zh-TW" altLang="en-US" sz="2000" dirty="0" smtClean="0"/>
              <a:t>大部分</a:t>
            </a:r>
            <a:r>
              <a:rPr lang="zh-TW" altLang="en-US" sz="2000" dirty="0"/>
              <a:t>消費者對乖乖的品質、價格、促銷、抱怨處理還有整體而言，都</a:t>
            </a:r>
            <a:r>
              <a:rPr lang="zh-TW" altLang="en-US" sz="2000" dirty="0" smtClean="0"/>
              <a:t>認為非常重要。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en-US" altLang="zh-TW" sz="2000" dirty="0" smtClean="0"/>
              <a:t>(</a:t>
            </a:r>
            <a:r>
              <a:rPr lang="zh-TW" altLang="en-US" sz="2000" dirty="0"/>
              <a:t>四</a:t>
            </a:r>
            <a:r>
              <a:rPr lang="en-US" altLang="zh-TW" sz="2000" dirty="0" smtClean="0"/>
              <a:t>)</a:t>
            </a:r>
            <a:r>
              <a:rPr lang="zh-TW" altLang="en-US" sz="2000" dirty="0" smtClean="0"/>
              <a:t>滿意</a:t>
            </a:r>
            <a:r>
              <a:rPr lang="zh-TW" altLang="en-US" sz="2000" dirty="0"/>
              <a:t>度</a:t>
            </a:r>
          </a:p>
          <a:p>
            <a:pPr marL="0" indent="0">
              <a:buNone/>
            </a:pPr>
            <a:r>
              <a:rPr lang="zh-TW" altLang="en-US" sz="2000" dirty="0" smtClean="0"/>
              <a:t>消費者</a:t>
            </a:r>
            <a:r>
              <a:rPr lang="zh-TW" altLang="en-US" sz="2000" dirty="0"/>
              <a:t>對乖乖的品質、促銷、抱怨處理還有整體而言多為尚可，商品價格為滿意。</a:t>
            </a:r>
          </a:p>
          <a:p>
            <a:pPr marL="0" indent="0">
              <a:buNone/>
            </a:pPr>
            <a:r>
              <a:rPr lang="en-US" altLang="zh-TW" sz="2000" dirty="0"/>
              <a:t>(</a:t>
            </a:r>
            <a:r>
              <a:rPr lang="zh-TW" altLang="en-US" sz="2000" dirty="0"/>
              <a:t>五</a:t>
            </a:r>
            <a:r>
              <a:rPr lang="en-US" altLang="zh-TW" sz="2000" dirty="0" smtClean="0"/>
              <a:t>)</a:t>
            </a:r>
            <a:r>
              <a:rPr lang="zh-TW" altLang="en-US" sz="2000" dirty="0" smtClean="0"/>
              <a:t>忠誠度</a:t>
            </a:r>
            <a:endParaRPr lang="zh-TW" altLang="en-US" sz="2000" dirty="0"/>
          </a:p>
          <a:p>
            <a:pPr marL="0" indent="0">
              <a:buNone/>
            </a:pPr>
            <a:r>
              <a:rPr lang="zh-TW" altLang="en-US" sz="2000" dirty="0" smtClean="0"/>
              <a:t>消費者</a:t>
            </a:r>
            <a:r>
              <a:rPr lang="zh-TW" altLang="en-US" sz="2000" dirty="0"/>
              <a:t>對乖乖都持著正面意見，也願意再度消費。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8238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4293096"/>
            <a:ext cx="2160240" cy="24806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36104"/>
          </a:xfrm>
        </p:spPr>
        <p:txBody>
          <a:bodyPr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建議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896544"/>
          </a:xfrm>
        </p:spPr>
        <p:txBody>
          <a:bodyPr>
            <a:normAutofit/>
          </a:bodyPr>
          <a:lstStyle/>
          <a:p>
            <a:r>
              <a:rPr lang="en-US" altLang="zh-TW" sz="2800" dirty="0"/>
              <a:t>(</a:t>
            </a:r>
            <a:r>
              <a:rPr lang="zh-TW" altLang="en-US" sz="2800" dirty="0"/>
              <a:t>一</a:t>
            </a:r>
            <a:r>
              <a:rPr lang="en-US" altLang="zh-TW" sz="2800" dirty="0"/>
              <a:t>)	</a:t>
            </a:r>
            <a:r>
              <a:rPr lang="zh-TW" altLang="en-US" sz="2800" dirty="0"/>
              <a:t>目前乖乖的包裝內不再附贈玩具，所以希望乖乖能繼續附贈玩具，若</a:t>
            </a:r>
            <a:r>
              <a:rPr lang="zh-TW" altLang="en-US" sz="2800" dirty="0" smtClean="0"/>
              <a:t>繼續</a:t>
            </a:r>
            <a:r>
              <a:rPr lang="zh-TW" altLang="en-US" sz="2800" dirty="0"/>
              <a:t>附贈玩具，可增加其銷售量。</a:t>
            </a:r>
          </a:p>
          <a:p>
            <a:r>
              <a:rPr lang="en-US" altLang="zh-TW" sz="2800" dirty="0"/>
              <a:t>(</a:t>
            </a:r>
            <a:r>
              <a:rPr lang="zh-TW" altLang="en-US" sz="2800" dirty="0"/>
              <a:t>二</a:t>
            </a:r>
            <a:r>
              <a:rPr lang="en-US" altLang="zh-TW" sz="2800" dirty="0"/>
              <a:t>) </a:t>
            </a:r>
            <a:r>
              <a:rPr lang="zh-TW" altLang="en-US" sz="2800" dirty="0"/>
              <a:t>因為食安風波造成的影響，所以內部處理</a:t>
            </a:r>
            <a:r>
              <a:rPr lang="zh-TW" altLang="en-US" sz="2800" dirty="0" smtClean="0"/>
              <a:t>要妥當</a:t>
            </a:r>
            <a:r>
              <a:rPr lang="zh-TW" altLang="en-US" sz="2800" dirty="0"/>
              <a:t>。</a:t>
            </a:r>
          </a:p>
          <a:p>
            <a:r>
              <a:rPr lang="en-US" altLang="zh-TW" sz="2800" dirty="0"/>
              <a:t>(</a:t>
            </a:r>
            <a:r>
              <a:rPr lang="zh-TW" altLang="en-US" sz="2800" dirty="0"/>
              <a:t>三</a:t>
            </a:r>
            <a:r>
              <a:rPr lang="en-US" altLang="zh-TW" sz="2800" dirty="0"/>
              <a:t>) </a:t>
            </a:r>
            <a:r>
              <a:rPr lang="zh-TW" altLang="en-US" sz="2800" dirty="0"/>
              <a:t>應該多在電視媒體及書報雜誌上做產品宣傳，或者可以舉辦更</a:t>
            </a:r>
            <a:r>
              <a:rPr lang="zh-TW" altLang="en-US" sz="2800" dirty="0" smtClean="0"/>
              <a:t>多 </a:t>
            </a:r>
            <a:r>
              <a:rPr lang="zh-TW" altLang="en-US" sz="2800" dirty="0"/>
              <a:t>的活動來加深民眾的印象</a:t>
            </a:r>
            <a:r>
              <a:rPr lang="zh-TW" altLang="en-US" sz="2800" dirty="0" smtClean="0"/>
              <a:t>。</a:t>
            </a:r>
            <a:endParaRPr lang="zh-TW" altLang="en-US" sz="28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581128"/>
            <a:ext cx="2592288" cy="19431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4833354"/>
            <a:ext cx="3267075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166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>
                <a:solidFill>
                  <a:srgbClr val="7030A0"/>
                </a:solidFill>
              </a:rPr>
              <a:t>研究動機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4389120"/>
          </a:xfrm>
        </p:spPr>
        <p:txBody>
          <a:bodyPr>
            <a:noAutofit/>
          </a:bodyPr>
          <a:lstStyle/>
          <a:p>
            <a:r>
              <a:rPr lang="zh-TW" altLang="en-US" sz="2800" dirty="0"/>
              <a:t>在討論專題題目時我們就想乖乖，便想起乖乖曾經是伴隨著我們長大的老牌子，而他過去袋內附贈的小玩具也喚起了我們的童年回憶</a:t>
            </a:r>
            <a:r>
              <a:rPr lang="zh-TW" altLang="en-US" sz="2800" dirty="0" smtClean="0"/>
              <a:t>，甚至</a:t>
            </a:r>
            <a:r>
              <a:rPr lang="zh-TW" altLang="en-US" sz="2800" dirty="0"/>
              <a:t>還能成為我們的老朋友和小孩子的好朋友，究竟是利用了哪些行銷手法能讓產品繼續發展，且又發展出更多的新產品，所以我們這組決定對乖乖做深入的瞭解。</a:t>
            </a:r>
          </a:p>
        </p:txBody>
      </p:sp>
    </p:spTree>
    <p:extLst>
      <p:ext uri="{BB962C8B-B14F-4D97-AF65-F5344CB8AC3E}">
        <p14:creationId xmlns:p14="http://schemas.microsoft.com/office/powerpoint/2010/main" val="1960624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b="1" dirty="0">
                <a:solidFill>
                  <a:srgbClr val="7030A0"/>
                </a:solidFill>
              </a:rPr>
              <a:t>研究目的</a:t>
            </a: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126072"/>
              </p:ext>
            </p:extLst>
          </p:nvPr>
        </p:nvGraphicFramePr>
        <p:xfrm>
          <a:off x="457200" y="1340769"/>
          <a:ext cx="8229600" cy="498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圖片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509120"/>
            <a:ext cx="2592288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19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 smtClean="0">
                <a:solidFill>
                  <a:srgbClr val="7030A0"/>
                </a:solidFill>
              </a:rPr>
              <a:t>研究方法</a:t>
            </a:r>
            <a:endParaRPr lang="zh-TW" altLang="en-US" sz="4800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8979542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0257" y="791002"/>
            <a:ext cx="2656654" cy="1989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40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b="1" dirty="0">
                <a:solidFill>
                  <a:srgbClr val="7030A0"/>
                </a:solidFill>
              </a:rPr>
              <a:t>研究流程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5436237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資料庫圖表 7"/>
          <p:cNvGraphicFramePr/>
          <p:nvPr>
            <p:extLst>
              <p:ext uri="{D42A27DB-BD31-4B8C-83A1-F6EECF244321}">
                <p14:modId xmlns:p14="http://schemas.microsoft.com/office/powerpoint/2010/main" val="3047155920"/>
              </p:ext>
            </p:extLst>
          </p:nvPr>
        </p:nvGraphicFramePr>
        <p:xfrm>
          <a:off x="755576" y="2060848"/>
          <a:ext cx="7488832" cy="4424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66542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8359176"/>
              </p:ext>
            </p:extLst>
          </p:nvPr>
        </p:nvGraphicFramePr>
        <p:xfrm>
          <a:off x="467544" y="836712"/>
          <a:ext cx="822960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579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b="1" dirty="0" smtClean="0">
                <a:solidFill>
                  <a:srgbClr val="7030A0"/>
                </a:solidFill>
              </a:rPr>
              <a:t>企業介紹</a:t>
            </a:r>
            <a:endParaRPr lang="zh-TW" altLang="en-US" sz="4800" b="1" dirty="0">
              <a:solidFill>
                <a:srgbClr val="7030A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35480"/>
            <a:ext cx="8003232" cy="4389120"/>
          </a:xfrm>
        </p:spPr>
        <p:txBody>
          <a:bodyPr/>
          <a:lstStyle/>
          <a:p>
            <a:r>
              <a:rPr lang="zh-TW" altLang="en-US" dirty="0"/>
              <a:t>乖乖的企業理念</a:t>
            </a:r>
            <a:r>
              <a:rPr lang="en-US" altLang="zh-TW" dirty="0"/>
              <a:t>-</a:t>
            </a:r>
            <a:r>
              <a:rPr lang="zh-TW" altLang="en-US" dirty="0"/>
              <a:t>健康，快樂 的兒童，是乖乖的願望</a:t>
            </a:r>
            <a:r>
              <a:rPr lang="en-US" altLang="zh-TW" dirty="0"/>
              <a:t>! </a:t>
            </a:r>
            <a:r>
              <a:rPr lang="zh-TW" altLang="en-US" dirty="0"/>
              <a:t>如此平凡的，善良的，本土的希望，為臺灣知名的餅乾類點心，首度問市於</a:t>
            </a:r>
            <a:r>
              <a:rPr lang="en-US" altLang="zh-TW" dirty="0"/>
              <a:t>1968</a:t>
            </a:r>
            <a:r>
              <a:rPr lang="zh-TW" altLang="en-US" dirty="0"/>
              <a:t>年。該餅乾乃是製造業者位於臺北的製藥公司的轉型產品，其消費者年齡層設定為兒童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3798968"/>
            <a:ext cx="2759571" cy="25202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437112"/>
            <a:ext cx="4104456" cy="18821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7570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b="1" dirty="0">
                <a:solidFill>
                  <a:srgbClr val="7030A0"/>
                </a:solidFill>
              </a:rPr>
              <a:t>經營理念及特色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060848"/>
            <a:ext cx="8291264" cy="4263752"/>
          </a:xfrm>
        </p:spPr>
        <p:txBody>
          <a:bodyPr>
            <a:normAutofit/>
          </a:bodyPr>
          <a:lstStyle/>
          <a:p>
            <a:r>
              <a:rPr lang="zh-TW" altLang="en-US" dirty="0"/>
              <a:t>乖乖的經營理念「</a:t>
            </a:r>
            <a:r>
              <a:rPr lang="zh-TW" altLang="en-US" dirty="0">
                <a:solidFill>
                  <a:srgbClr val="FF0000"/>
                </a:solidFill>
              </a:rPr>
              <a:t>健康，快樂的兒童，是乖乖的願望</a:t>
            </a:r>
            <a:r>
              <a:rPr lang="en-US" altLang="zh-TW" dirty="0">
                <a:solidFill>
                  <a:srgbClr val="FF0000"/>
                </a:solidFill>
              </a:rPr>
              <a:t>! </a:t>
            </a:r>
            <a:r>
              <a:rPr lang="zh-TW" altLang="en-US" dirty="0" smtClean="0"/>
              <a:t>」</a:t>
            </a:r>
            <a:endParaRPr lang="en-US" altLang="zh-TW" dirty="0" smtClean="0"/>
          </a:p>
          <a:p>
            <a:r>
              <a:rPr lang="zh-TW" altLang="en-US" dirty="0" smtClean="0"/>
              <a:t> 廣告</a:t>
            </a:r>
            <a:r>
              <a:rPr lang="zh-TW" altLang="en-US" dirty="0"/>
              <a:t>行銷</a:t>
            </a:r>
          </a:p>
          <a:p>
            <a:pPr marL="0" indent="0">
              <a:buNone/>
            </a:pPr>
            <a:r>
              <a:rPr lang="zh-TW" altLang="en-US" dirty="0" smtClean="0"/>
              <a:t>透過電視、網際網路、報章雜誌傳播</a:t>
            </a:r>
            <a:endParaRPr lang="en-US" altLang="zh-TW" dirty="0"/>
          </a:p>
          <a:p>
            <a:r>
              <a:rPr lang="zh-TW" altLang="en-US" dirty="0" smtClean="0"/>
              <a:t>不</a:t>
            </a:r>
            <a:r>
              <a:rPr lang="zh-TW" altLang="en-US" dirty="0"/>
              <a:t>斷研發新產品</a:t>
            </a:r>
          </a:p>
          <a:p>
            <a:pPr marL="0" indent="0">
              <a:buNone/>
            </a:pPr>
            <a:r>
              <a:rPr lang="zh-TW" altLang="en-US" dirty="0"/>
              <a:t>在台灣，乖乖做為點心零食內附贈玩具的創始者，有內附卡通貼紙，塑膠汽車，漫畫書，文具等數千種玩具。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8304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648072"/>
          </a:xfrm>
        </p:spPr>
        <p:txBody>
          <a:bodyPr>
            <a:noAutofit/>
          </a:bodyPr>
          <a:lstStyle/>
          <a:p>
            <a:pPr algn="dist"/>
            <a:r>
              <a:rPr lang="en-US" altLang="zh-TW" sz="4800" b="1" dirty="0" smtClean="0">
                <a:solidFill>
                  <a:srgbClr val="7030A0"/>
                </a:solidFill>
              </a:rPr>
              <a:t>4P</a:t>
            </a:r>
            <a:r>
              <a:rPr lang="zh-TW" altLang="en-US" sz="4800" b="1" dirty="0" smtClean="0">
                <a:solidFill>
                  <a:srgbClr val="7030A0"/>
                </a:solidFill>
              </a:rPr>
              <a:t>分析</a:t>
            </a:r>
            <a:endParaRPr lang="zh-TW" altLang="en-US" sz="4800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3644572"/>
              </p:ext>
            </p:extLst>
          </p:nvPr>
        </p:nvGraphicFramePr>
        <p:xfrm>
          <a:off x="457200" y="1341438"/>
          <a:ext cx="8229600" cy="4983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887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215</TotalTime>
  <Words>875</Words>
  <Application>Microsoft Office PowerPoint</Application>
  <PresentationFormat>如螢幕大小 (4:3)</PresentationFormat>
  <Paragraphs>190</Paragraphs>
  <Slides>18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流線</vt:lpstr>
      <vt:lpstr> 乖乖與我同在</vt:lpstr>
      <vt:lpstr>研究動機</vt:lpstr>
      <vt:lpstr>研究目的</vt:lpstr>
      <vt:lpstr>研究方法</vt:lpstr>
      <vt:lpstr>研究流程</vt:lpstr>
      <vt:lpstr>PowerPoint 簡報</vt:lpstr>
      <vt:lpstr>企業介紹</vt:lpstr>
      <vt:lpstr>經營理念及特色</vt:lpstr>
      <vt:lpstr>4P分析</vt:lpstr>
      <vt:lpstr>SWOT分析</vt:lpstr>
      <vt:lpstr>問卷分析</vt:lpstr>
      <vt:lpstr>受訪者基本資料</vt:lpstr>
      <vt:lpstr>消費行為</vt:lpstr>
      <vt:lpstr>消費者對乖乖食品的重要性</vt:lpstr>
      <vt:lpstr>消費者對乖乖食品的滿意度</vt:lpstr>
      <vt:lpstr>消費者忠誠度</vt:lpstr>
      <vt:lpstr>結論</vt:lpstr>
      <vt:lpstr>建議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乖乖  乖乖與我同在</dc:title>
  <dc:creator>sansin</dc:creator>
  <cp:lastModifiedBy>sansin</cp:lastModifiedBy>
  <cp:revision>32</cp:revision>
  <dcterms:created xsi:type="dcterms:W3CDTF">2015-03-24T02:37:10Z</dcterms:created>
  <dcterms:modified xsi:type="dcterms:W3CDTF">2015-04-28T03:24:47Z</dcterms:modified>
</cp:coreProperties>
</file>