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874993880557969"/>
          <c:y val="1.7636929230085547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資訊來源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ＤＭ</c:v>
                </c:pt>
                <c:pt idx="1">
                  <c:v>報章雜誌</c:v>
                </c:pt>
                <c:pt idx="2">
                  <c:v>網際網路</c:v>
                </c:pt>
                <c:pt idx="3">
                  <c:v>親朋好友得知</c:v>
                </c:pt>
              </c:strCache>
            </c:strRef>
          </c:cat>
          <c:val>
            <c:numRef>
              <c:f>工作表1!$B$2:$B$5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0.13</c:v>
                </c:pt>
                <c:pt idx="2">
                  <c:v>7.0000000000000007E-2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交通方式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步行</c:v>
                </c:pt>
                <c:pt idx="1">
                  <c:v>搭乘公車</c:v>
                </c:pt>
                <c:pt idx="2">
                  <c:v>自行騎車</c:v>
                </c:pt>
                <c:pt idx="3">
                  <c:v>其他</c:v>
                </c:pt>
              </c:strCache>
            </c:strRef>
          </c:cat>
          <c:val>
            <c:numRef>
              <c:f>工作表1!$B$2:$B$5</c:f>
              <c:numCache>
                <c:formatCode>0%</c:formatCode>
                <c:ptCount val="4"/>
                <c:pt idx="0">
                  <c:v>0.05</c:v>
                </c:pt>
                <c:pt idx="1">
                  <c:v>7.0000000000000007E-2</c:v>
                </c:pt>
                <c:pt idx="2">
                  <c:v>0.72</c:v>
                </c:pt>
                <c:pt idx="3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消費頻率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經常</c:v>
                </c:pt>
                <c:pt idx="1">
                  <c:v>偶爾</c:v>
                </c:pt>
                <c:pt idx="2">
                  <c:v>很少</c:v>
                </c:pt>
                <c:pt idx="3">
                  <c:v>總是</c:v>
                </c:pt>
              </c:strCache>
            </c:strRef>
          </c:cat>
          <c:val>
            <c:numRef>
              <c:f>工作表1!$B$2:$B$5</c:f>
              <c:numCache>
                <c:formatCode>0%</c:formatCode>
                <c:ptCount val="4"/>
                <c:pt idx="0">
                  <c:v>0.22</c:v>
                </c:pt>
                <c:pt idx="1">
                  <c:v>0.57999999999999996</c:v>
                </c:pt>
                <c:pt idx="2">
                  <c:v>0.08</c:v>
                </c:pt>
                <c:pt idx="3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消費時段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4"/>
                <c:pt idx="0">
                  <c:v>平日早上</c:v>
                </c:pt>
                <c:pt idx="1">
                  <c:v>平日晚上</c:v>
                </c:pt>
                <c:pt idx="2">
                  <c:v>假日早上</c:v>
                </c:pt>
                <c:pt idx="3">
                  <c:v>假日晚上</c:v>
                </c:pt>
              </c:strCache>
            </c:strRef>
          </c:cat>
          <c:val>
            <c:numRef>
              <c:f>工作表1!$B$2:$B$5</c:f>
              <c:numCache>
                <c:formatCode>0%</c:formatCode>
                <c:ptCount val="4"/>
                <c:pt idx="0">
                  <c:v>0.1</c:v>
                </c:pt>
                <c:pt idx="1">
                  <c:v>0.38</c:v>
                </c:pt>
                <c:pt idx="2">
                  <c:v>0.21</c:v>
                </c:pt>
                <c:pt idx="3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627541384290635"/>
          <c:y val="0.36853544050661036"/>
          <c:w val="0.77799688923452948"/>
          <c:h val="0.55153714804635234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消費意願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3"/>
                <c:pt idx="0">
                  <c:v>待考慮</c:v>
                </c:pt>
                <c:pt idx="1">
                  <c:v>不願意</c:v>
                </c:pt>
                <c:pt idx="2">
                  <c:v>願意</c:v>
                </c:pt>
              </c:strCache>
            </c:strRef>
          </c:cat>
          <c:val>
            <c:numRef>
              <c:f>工作表1!$B$2:$B$5</c:f>
              <c:numCache>
                <c:formatCode>0%</c:formatCode>
                <c:ptCount val="4"/>
                <c:pt idx="0">
                  <c:v>0.09</c:v>
                </c:pt>
                <c:pt idx="1">
                  <c:v>0.01</c:v>
                </c:pt>
                <c:pt idx="2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推荐意願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2"/>
                <c:pt idx="0">
                  <c:v>待考慮</c:v>
                </c:pt>
                <c:pt idx="1">
                  <c:v>考慮</c:v>
                </c:pt>
              </c:strCache>
            </c:strRef>
          </c:cat>
          <c:val>
            <c:numRef>
              <c:f>工作表1!$B$2:$B$5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持正面意見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工作表1!$A$2:$A$5</c:f>
              <c:strCache>
                <c:ptCount val="3"/>
                <c:pt idx="0">
                  <c:v>願意</c:v>
                </c:pt>
                <c:pt idx="1">
                  <c:v>不願意</c:v>
                </c:pt>
                <c:pt idx="2">
                  <c:v>待考慮</c:v>
                </c:pt>
              </c:strCache>
            </c:strRef>
          </c:cat>
          <c:val>
            <c:numRef>
              <c:f>工作表1!$B$2:$B$5</c:f>
              <c:numCache>
                <c:formatCode>0%</c:formatCode>
                <c:ptCount val="4"/>
                <c:pt idx="0">
                  <c:v>0.86</c:v>
                </c:pt>
                <c:pt idx="1">
                  <c:v>0.03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4347A1-E326-44BF-B23C-D1E0C8BE8073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132CE07E-999C-4432-A259-F78C77D00B03}">
      <dgm:prSet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分析行銷手法及經營策略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9BFC99B6-01D1-42F6-BA33-FD36800A1496}" type="parTrans" cxnId="{B75D37D1-CB45-40EE-8E33-FFDCC5D6F8B6}">
      <dgm:prSet/>
      <dgm:spPr/>
      <dgm:t>
        <a:bodyPr/>
        <a:lstStyle/>
        <a:p>
          <a:endParaRPr lang="zh-TW" altLang="en-US"/>
        </a:p>
      </dgm:t>
    </dgm:pt>
    <dgm:pt modelId="{9181FB5A-5FB8-42BF-B52F-D378566ECCD4}" type="sibTrans" cxnId="{B75D37D1-CB45-40EE-8E33-FFDCC5D6F8B6}">
      <dgm:prSet/>
      <dgm:spPr/>
      <dgm:t>
        <a:bodyPr/>
        <a:lstStyle/>
        <a:p>
          <a:endParaRPr lang="zh-TW" altLang="en-US"/>
        </a:p>
      </dgm:t>
    </dgm:pt>
    <dgm:pt modelId="{9FCBFCB2-F7A0-4F65-9672-2E9D03BBF499}">
      <dgm:prSet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產品４Ｐ與ＳＷＯＴ的分析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A5D239B9-DBC7-48BB-A54B-944A1F034660}" type="parTrans" cxnId="{1C65CCC5-DBDD-48E0-836D-A5FE135DFD87}">
      <dgm:prSet/>
      <dgm:spPr/>
      <dgm:t>
        <a:bodyPr/>
        <a:lstStyle/>
        <a:p>
          <a:endParaRPr lang="zh-TW" altLang="en-US"/>
        </a:p>
      </dgm:t>
    </dgm:pt>
    <dgm:pt modelId="{F05D3EB1-3D12-4B1D-BE58-843239B578AC}" type="sibTrans" cxnId="{1C65CCC5-DBDD-48E0-836D-A5FE135DFD87}">
      <dgm:prSet/>
      <dgm:spPr/>
      <dgm:t>
        <a:bodyPr/>
        <a:lstStyle/>
        <a:p>
          <a:endParaRPr lang="zh-TW" altLang="en-US"/>
        </a:p>
      </dgm:t>
    </dgm:pt>
    <dgm:pt modelId="{C9D894A7-352E-4E44-93D5-5F067548B4C7}">
      <dgm:prSet custT="1"/>
      <dgm:spPr/>
      <dgm:t>
        <a:bodyPr/>
        <a:lstStyle/>
        <a:p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探討服務品質對消費者購物行為之影響</a:t>
          </a:r>
          <a:endParaRPr lang="zh-TW" altLang="en-US" sz="1600" dirty="0">
            <a:latin typeface="微軟正黑體" pitchFamily="34" charset="-120"/>
            <a:ea typeface="微軟正黑體" pitchFamily="34" charset="-120"/>
          </a:endParaRPr>
        </a:p>
      </dgm:t>
    </dgm:pt>
    <dgm:pt modelId="{12F7992A-4831-40EC-8868-E52B978FFC08}" type="parTrans" cxnId="{DE536A77-8B78-4BB2-8261-70864A3E2945}">
      <dgm:prSet/>
      <dgm:spPr/>
      <dgm:t>
        <a:bodyPr/>
        <a:lstStyle/>
        <a:p>
          <a:endParaRPr lang="zh-TW" altLang="en-US"/>
        </a:p>
      </dgm:t>
    </dgm:pt>
    <dgm:pt modelId="{AAD8C677-5B90-4451-A3A6-7F4C3215C691}" type="sibTrans" cxnId="{DE536A77-8B78-4BB2-8261-70864A3E2945}">
      <dgm:prSet/>
      <dgm:spPr/>
      <dgm:t>
        <a:bodyPr/>
        <a:lstStyle/>
        <a:p>
          <a:endParaRPr lang="zh-TW" altLang="en-US"/>
        </a:p>
      </dgm:t>
    </dgm:pt>
    <dgm:pt modelId="{2AB201E3-DE36-47FE-ACE9-D1B1CF34E48E}" type="pres">
      <dgm:prSet presAssocID="{704347A1-E326-44BF-B23C-D1E0C8BE80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ED1A220-56E6-43D2-9836-DCF98909B5A4}" type="pres">
      <dgm:prSet presAssocID="{132CE07E-999C-4432-A259-F78C77D00B03}" presName="parentLin" presStyleCnt="0"/>
      <dgm:spPr/>
      <dgm:t>
        <a:bodyPr/>
        <a:lstStyle/>
        <a:p>
          <a:endParaRPr lang="zh-TW" altLang="en-US"/>
        </a:p>
      </dgm:t>
    </dgm:pt>
    <dgm:pt modelId="{FFEACD84-CA4F-45AC-B3E8-D79B8D4BA46B}" type="pres">
      <dgm:prSet presAssocID="{132CE07E-999C-4432-A259-F78C77D00B03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AB8F85CF-A2A3-435D-861E-C7AE8F34E50B}" type="pres">
      <dgm:prSet presAssocID="{132CE07E-999C-4432-A259-F78C77D00B0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C26585-8C35-43BF-9D29-A05682C79344}" type="pres">
      <dgm:prSet presAssocID="{132CE07E-999C-4432-A259-F78C77D00B03}" presName="negativeSpace" presStyleCnt="0"/>
      <dgm:spPr/>
      <dgm:t>
        <a:bodyPr/>
        <a:lstStyle/>
        <a:p>
          <a:endParaRPr lang="zh-TW" altLang="en-US"/>
        </a:p>
      </dgm:t>
    </dgm:pt>
    <dgm:pt modelId="{3BE4DF17-2040-4B93-B951-23786D004DE3}" type="pres">
      <dgm:prSet presAssocID="{132CE07E-999C-4432-A259-F78C77D00B0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416866-75C0-46EC-8AB8-5A715944D972}" type="pres">
      <dgm:prSet presAssocID="{9181FB5A-5FB8-42BF-B52F-D378566ECCD4}" presName="spaceBetweenRectangles" presStyleCnt="0"/>
      <dgm:spPr/>
      <dgm:t>
        <a:bodyPr/>
        <a:lstStyle/>
        <a:p>
          <a:endParaRPr lang="zh-TW" altLang="en-US"/>
        </a:p>
      </dgm:t>
    </dgm:pt>
    <dgm:pt modelId="{6591D415-3367-4ED0-BBEA-EA39E563CCCF}" type="pres">
      <dgm:prSet presAssocID="{9FCBFCB2-F7A0-4F65-9672-2E9D03BBF499}" presName="parentLin" presStyleCnt="0"/>
      <dgm:spPr/>
      <dgm:t>
        <a:bodyPr/>
        <a:lstStyle/>
        <a:p>
          <a:endParaRPr lang="zh-TW" altLang="en-US"/>
        </a:p>
      </dgm:t>
    </dgm:pt>
    <dgm:pt modelId="{8D72E068-1904-425E-856D-ADFB8AD785AE}" type="pres">
      <dgm:prSet presAssocID="{9FCBFCB2-F7A0-4F65-9672-2E9D03BBF499}" presName="parentLeftMargin" presStyleLbl="node1" presStyleIdx="0" presStyleCnt="3"/>
      <dgm:spPr/>
      <dgm:t>
        <a:bodyPr/>
        <a:lstStyle/>
        <a:p>
          <a:endParaRPr lang="zh-TW" altLang="en-US"/>
        </a:p>
      </dgm:t>
    </dgm:pt>
    <dgm:pt modelId="{F5A04E4E-248C-4A10-B6CB-E6DE49132201}" type="pres">
      <dgm:prSet presAssocID="{9FCBFCB2-F7A0-4F65-9672-2E9D03BBF49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EC0B69D-CAA2-469A-A45B-D3C90E369668}" type="pres">
      <dgm:prSet presAssocID="{9FCBFCB2-F7A0-4F65-9672-2E9D03BBF499}" presName="negativeSpace" presStyleCnt="0"/>
      <dgm:spPr/>
      <dgm:t>
        <a:bodyPr/>
        <a:lstStyle/>
        <a:p>
          <a:endParaRPr lang="zh-TW" altLang="en-US"/>
        </a:p>
      </dgm:t>
    </dgm:pt>
    <dgm:pt modelId="{E7760EAF-DAEB-4054-9AE4-ABB945F3FCFB}" type="pres">
      <dgm:prSet presAssocID="{9FCBFCB2-F7A0-4F65-9672-2E9D03BBF49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3C79C3-55A5-48E9-9AF0-6E17C44E6EC8}" type="pres">
      <dgm:prSet presAssocID="{F05D3EB1-3D12-4B1D-BE58-843239B578AC}" presName="spaceBetweenRectangles" presStyleCnt="0"/>
      <dgm:spPr/>
      <dgm:t>
        <a:bodyPr/>
        <a:lstStyle/>
        <a:p>
          <a:endParaRPr lang="zh-TW" altLang="en-US"/>
        </a:p>
      </dgm:t>
    </dgm:pt>
    <dgm:pt modelId="{509D3C6D-A854-465B-9EFA-A7E094B9D7D8}" type="pres">
      <dgm:prSet presAssocID="{C9D894A7-352E-4E44-93D5-5F067548B4C7}" presName="parentLin" presStyleCnt="0"/>
      <dgm:spPr/>
      <dgm:t>
        <a:bodyPr/>
        <a:lstStyle/>
        <a:p>
          <a:endParaRPr lang="zh-TW" altLang="en-US"/>
        </a:p>
      </dgm:t>
    </dgm:pt>
    <dgm:pt modelId="{8C7D53E7-A528-401B-9988-9D23916535E7}" type="pres">
      <dgm:prSet presAssocID="{C9D894A7-352E-4E44-93D5-5F067548B4C7}" presName="parentLeftMargin" presStyleLbl="node1" presStyleIdx="1" presStyleCnt="3"/>
      <dgm:spPr/>
      <dgm:t>
        <a:bodyPr/>
        <a:lstStyle/>
        <a:p>
          <a:endParaRPr lang="zh-TW" altLang="en-US"/>
        </a:p>
      </dgm:t>
    </dgm:pt>
    <dgm:pt modelId="{4897D243-FD5B-4217-B640-EABCB9E2A4D7}" type="pres">
      <dgm:prSet presAssocID="{C9D894A7-352E-4E44-93D5-5F067548B4C7}" presName="parentText" presStyleLbl="node1" presStyleIdx="2" presStyleCnt="3" custLinFactNeighborX="-5501" custLinFactNeighborY="62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318C69-0319-4F2D-B8E6-31CEF728B039}" type="pres">
      <dgm:prSet presAssocID="{C9D894A7-352E-4E44-93D5-5F067548B4C7}" presName="negativeSpace" presStyleCnt="0"/>
      <dgm:spPr/>
      <dgm:t>
        <a:bodyPr/>
        <a:lstStyle/>
        <a:p>
          <a:endParaRPr lang="zh-TW" altLang="en-US"/>
        </a:p>
      </dgm:t>
    </dgm:pt>
    <dgm:pt modelId="{C5C5E0AF-31C3-4212-B4EB-8BB2FC4ECF5C}" type="pres">
      <dgm:prSet presAssocID="{C9D894A7-352E-4E44-93D5-5F067548B4C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07821E4-7993-42C2-922F-3F96F5939CA4}" type="presOf" srcId="{9FCBFCB2-F7A0-4F65-9672-2E9D03BBF499}" destId="{F5A04E4E-248C-4A10-B6CB-E6DE49132201}" srcOrd="1" destOrd="0" presId="urn:microsoft.com/office/officeart/2005/8/layout/list1"/>
    <dgm:cxn modelId="{DE536A77-8B78-4BB2-8261-70864A3E2945}" srcId="{704347A1-E326-44BF-B23C-D1E0C8BE8073}" destId="{C9D894A7-352E-4E44-93D5-5F067548B4C7}" srcOrd="2" destOrd="0" parTransId="{12F7992A-4831-40EC-8868-E52B978FFC08}" sibTransId="{AAD8C677-5B90-4451-A3A6-7F4C3215C691}"/>
    <dgm:cxn modelId="{1C65CCC5-DBDD-48E0-836D-A5FE135DFD87}" srcId="{704347A1-E326-44BF-B23C-D1E0C8BE8073}" destId="{9FCBFCB2-F7A0-4F65-9672-2E9D03BBF499}" srcOrd="1" destOrd="0" parTransId="{A5D239B9-DBC7-48BB-A54B-944A1F034660}" sibTransId="{F05D3EB1-3D12-4B1D-BE58-843239B578AC}"/>
    <dgm:cxn modelId="{7E6156A5-8464-41F2-9D16-041442C66825}" type="presOf" srcId="{C9D894A7-352E-4E44-93D5-5F067548B4C7}" destId="{8C7D53E7-A528-401B-9988-9D23916535E7}" srcOrd="0" destOrd="0" presId="urn:microsoft.com/office/officeart/2005/8/layout/list1"/>
    <dgm:cxn modelId="{77269D3B-85BB-46A3-84AD-5C44393811BF}" type="presOf" srcId="{9FCBFCB2-F7A0-4F65-9672-2E9D03BBF499}" destId="{8D72E068-1904-425E-856D-ADFB8AD785AE}" srcOrd="0" destOrd="0" presId="urn:microsoft.com/office/officeart/2005/8/layout/list1"/>
    <dgm:cxn modelId="{5A8C8CFD-78CD-4588-ADE4-FDE5BB6A0A2A}" type="presOf" srcId="{C9D894A7-352E-4E44-93D5-5F067548B4C7}" destId="{4897D243-FD5B-4217-B640-EABCB9E2A4D7}" srcOrd="1" destOrd="0" presId="urn:microsoft.com/office/officeart/2005/8/layout/list1"/>
    <dgm:cxn modelId="{ED13F66D-3B71-42EB-94E7-AE4EB5990EF6}" type="presOf" srcId="{132CE07E-999C-4432-A259-F78C77D00B03}" destId="{AB8F85CF-A2A3-435D-861E-C7AE8F34E50B}" srcOrd="1" destOrd="0" presId="urn:microsoft.com/office/officeart/2005/8/layout/list1"/>
    <dgm:cxn modelId="{9B3E9D33-EDEE-4DEA-A0EF-439932AC72EC}" type="presOf" srcId="{704347A1-E326-44BF-B23C-D1E0C8BE8073}" destId="{2AB201E3-DE36-47FE-ACE9-D1B1CF34E48E}" srcOrd="0" destOrd="0" presId="urn:microsoft.com/office/officeart/2005/8/layout/list1"/>
    <dgm:cxn modelId="{B75D37D1-CB45-40EE-8E33-FFDCC5D6F8B6}" srcId="{704347A1-E326-44BF-B23C-D1E0C8BE8073}" destId="{132CE07E-999C-4432-A259-F78C77D00B03}" srcOrd="0" destOrd="0" parTransId="{9BFC99B6-01D1-42F6-BA33-FD36800A1496}" sibTransId="{9181FB5A-5FB8-42BF-B52F-D378566ECCD4}"/>
    <dgm:cxn modelId="{5F1C06B8-FD25-4DA7-BBF8-59987B9FE10C}" type="presOf" srcId="{132CE07E-999C-4432-A259-F78C77D00B03}" destId="{FFEACD84-CA4F-45AC-B3E8-D79B8D4BA46B}" srcOrd="0" destOrd="0" presId="urn:microsoft.com/office/officeart/2005/8/layout/list1"/>
    <dgm:cxn modelId="{1CE81A0F-451E-4CC2-A68C-5AB9DDB7E738}" type="presParOf" srcId="{2AB201E3-DE36-47FE-ACE9-D1B1CF34E48E}" destId="{CED1A220-56E6-43D2-9836-DCF98909B5A4}" srcOrd="0" destOrd="0" presId="urn:microsoft.com/office/officeart/2005/8/layout/list1"/>
    <dgm:cxn modelId="{A50D69A3-442C-4D83-BFA5-725F94D150D3}" type="presParOf" srcId="{CED1A220-56E6-43D2-9836-DCF98909B5A4}" destId="{FFEACD84-CA4F-45AC-B3E8-D79B8D4BA46B}" srcOrd="0" destOrd="0" presId="urn:microsoft.com/office/officeart/2005/8/layout/list1"/>
    <dgm:cxn modelId="{1872739A-6093-4C91-A8BC-F21D91131262}" type="presParOf" srcId="{CED1A220-56E6-43D2-9836-DCF98909B5A4}" destId="{AB8F85CF-A2A3-435D-861E-C7AE8F34E50B}" srcOrd="1" destOrd="0" presId="urn:microsoft.com/office/officeart/2005/8/layout/list1"/>
    <dgm:cxn modelId="{6AA03347-AD58-427E-BAA1-4CC3CA86DD5E}" type="presParOf" srcId="{2AB201E3-DE36-47FE-ACE9-D1B1CF34E48E}" destId="{D9C26585-8C35-43BF-9D29-A05682C79344}" srcOrd="1" destOrd="0" presId="urn:microsoft.com/office/officeart/2005/8/layout/list1"/>
    <dgm:cxn modelId="{72FB49BC-5142-48BC-8725-B458390D8FD1}" type="presParOf" srcId="{2AB201E3-DE36-47FE-ACE9-D1B1CF34E48E}" destId="{3BE4DF17-2040-4B93-B951-23786D004DE3}" srcOrd="2" destOrd="0" presId="urn:microsoft.com/office/officeart/2005/8/layout/list1"/>
    <dgm:cxn modelId="{ED03161A-972F-4267-8431-E3E07811E955}" type="presParOf" srcId="{2AB201E3-DE36-47FE-ACE9-D1B1CF34E48E}" destId="{0D416866-75C0-46EC-8AB8-5A715944D972}" srcOrd="3" destOrd="0" presId="urn:microsoft.com/office/officeart/2005/8/layout/list1"/>
    <dgm:cxn modelId="{E9871DBB-8D86-44B8-A180-44C416FF8148}" type="presParOf" srcId="{2AB201E3-DE36-47FE-ACE9-D1B1CF34E48E}" destId="{6591D415-3367-4ED0-BBEA-EA39E563CCCF}" srcOrd="4" destOrd="0" presId="urn:microsoft.com/office/officeart/2005/8/layout/list1"/>
    <dgm:cxn modelId="{0EB627AB-4046-4CD6-AC3C-AFAA5DB09AD6}" type="presParOf" srcId="{6591D415-3367-4ED0-BBEA-EA39E563CCCF}" destId="{8D72E068-1904-425E-856D-ADFB8AD785AE}" srcOrd="0" destOrd="0" presId="urn:microsoft.com/office/officeart/2005/8/layout/list1"/>
    <dgm:cxn modelId="{C9BC9CDF-6AA7-45F3-88AE-D2EE3DE385F0}" type="presParOf" srcId="{6591D415-3367-4ED0-BBEA-EA39E563CCCF}" destId="{F5A04E4E-248C-4A10-B6CB-E6DE49132201}" srcOrd="1" destOrd="0" presId="urn:microsoft.com/office/officeart/2005/8/layout/list1"/>
    <dgm:cxn modelId="{7EB45224-9A79-43A9-B798-B0B3E6C56668}" type="presParOf" srcId="{2AB201E3-DE36-47FE-ACE9-D1B1CF34E48E}" destId="{2EC0B69D-CAA2-469A-A45B-D3C90E369668}" srcOrd="5" destOrd="0" presId="urn:microsoft.com/office/officeart/2005/8/layout/list1"/>
    <dgm:cxn modelId="{FACD11E1-B4B2-45CC-8328-DA8FBAE1665F}" type="presParOf" srcId="{2AB201E3-DE36-47FE-ACE9-D1B1CF34E48E}" destId="{E7760EAF-DAEB-4054-9AE4-ABB945F3FCFB}" srcOrd="6" destOrd="0" presId="urn:microsoft.com/office/officeart/2005/8/layout/list1"/>
    <dgm:cxn modelId="{D106BFB5-BE42-415B-B972-491FA42A7D45}" type="presParOf" srcId="{2AB201E3-DE36-47FE-ACE9-D1B1CF34E48E}" destId="{B63C79C3-55A5-48E9-9AF0-6E17C44E6EC8}" srcOrd="7" destOrd="0" presId="urn:microsoft.com/office/officeart/2005/8/layout/list1"/>
    <dgm:cxn modelId="{87871CCC-5040-4046-84CE-9206A9CD3C49}" type="presParOf" srcId="{2AB201E3-DE36-47FE-ACE9-D1B1CF34E48E}" destId="{509D3C6D-A854-465B-9EFA-A7E094B9D7D8}" srcOrd="8" destOrd="0" presId="urn:microsoft.com/office/officeart/2005/8/layout/list1"/>
    <dgm:cxn modelId="{FE7EBFDD-AE77-46F6-B8C7-B807C3C2E136}" type="presParOf" srcId="{509D3C6D-A854-465B-9EFA-A7E094B9D7D8}" destId="{8C7D53E7-A528-401B-9988-9D23916535E7}" srcOrd="0" destOrd="0" presId="urn:microsoft.com/office/officeart/2005/8/layout/list1"/>
    <dgm:cxn modelId="{316204AA-7EFE-4497-8399-59AA17981CC8}" type="presParOf" srcId="{509D3C6D-A854-465B-9EFA-A7E094B9D7D8}" destId="{4897D243-FD5B-4217-B640-EABCB9E2A4D7}" srcOrd="1" destOrd="0" presId="urn:microsoft.com/office/officeart/2005/8/layout/list1"/>
    <dgm:cxn modelId="{B86B9182-C65A-4A60-A240-4A1619553360}" type="presParOf" srcId="{2AB201E3-DE36-47FE-ACE9-D1B1CF34E48E}" destId="{4B318C69-0319-4F2D-B8E6-31CEF728B039}" srcOrd="9" destOrd="0" presId="urn:microsoft.com/office/officeart/2005/8/layout/list1"/>
    <dgm:cxn modelId="{65E78A98-E741-416E-ABF7-C182E40E8B26}" type="presParOf" srcId="{2AB201E3-DE36-47FE-ACE9-D1B1CF34E48E}" destId="{C5C5E0AF-31C3-4212-B4EB-8BB2FC4ECF5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0DD544-0F42-429E-B82D-9F693B39476A}" type="doc">
      <dgm:prSet loTypeId="urn:microsoft.com/office/officeart/2005/8/layout/cycle4#2" loCatId="cycle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zh-TW" altLang="en-US"/>
        </a:p>
      </dgm:t>
    </dgm:pt>
    <dgm:pt modelId="{4AE2FDF8-8C44-4063-B687-B349845C1F5B}">
      <dgm:prSet phldrT="[文字]" custT="1"/>
      <dgm:spPr/>
      <dgm:t>
        <a:bodyPr/>
        <a:lstStyle/>
        <a:p>
          <a:r>
            <a:rPr lang="en-US" sz="2000" dirty="0" smtClean="0">
              <a:latin typeface="微軟正黑體" pitchFamily="34" charset="-120"/>
              <a:ea typeface="微軟正黑體" pitchFamily="34" charset="-120"/>
            </a:rPr>
            <a:t>S</a:t>
          </a:r>
          <a:r>
            <a:rPr lang="zh-TW" sz="2800" dirty="0" smtClean="0">
              <a:latin typeface="微軟正黑體" pitchFamily="34" charset="-120"/>
              <a:ea typeface="微軟正黑體" pitchFamily="34" charset="-120"/>
            </a:rPr>
            <a:t>優勢</a:t>
          </a:r>
          <a:endParaRPr lang="zh-TW" altLang="en-US" sz="2800" dirty="0">
            <a:latin typeface="微軟正黑體" pitchFamily="34" charset="-120"/>
            <a:ea typeface="微軟正黑體" pitchFamily="34" charset="-120"/>
          </a:endParaRPr>
        </a:p>
      </dgm:t>
    </dgm:pt>
    <dgm:pt modelId="{0617FE99-0EB5-40A5-8D07-C8B9BD677B3E}" type="parTrans" cxnId="{5C48A89F-FA36-46DE-9A90-CD8719DB67E3}">
      <dgm:prSet/>
      <dgm:spPr/>
      <dgm:t>
        <a:bodyPr/>
        <a:lstStyle/>
        <a:p>
          <a:endParaRPr lang="zh-TW" altLang="en-US"/>
        </a:p>
      </dgm:t>
    </dgm:pt>
    <dgm:pt modelId="{B6823A52-AC53-4CBC-A71A-062438C75312}" type="sibTrans" cxnId="{5C48A89F-FA36-46DE-9A90-CD8719DB67E3}">
      <dgm:prSet/>
      <dgm:spPr/>
      <dgm:t>
        <a:bodyPr/>
        <a:lstStyle/>
        <a:p>
          <a:endParaRPr lang="zh-TW" altLang="en-US"/>
        </a:p>
      </dgm:t>
    </dgm:pt>
    <dgm:pt modelId="{CE47A1B7-0C0C-4E58-9AB4-A134612777B3}">
      <dgm:prSet phldrT="[文字]" custT="1"/>
      <dgm:spPr/>
      <dgm:t>
        <a:bodyPr/>
        <a:lstStyle/>
        <a:p>
          <a:r>
            <a:rPr lang="en-US" sz="2000" dirty="0" smtClean="0">
              <a:latin typeface="微軟正黑體" pitchFamily="34" charset="-120"/>
              <a:ea typeface="微軟正黑體" pitchFamily="34" charset="-120"/>
            </a:rPr>
            <a:t>W</a:t>
          </a:r>
          <a:r>
            <a:rPr lang="zh-TW" sz="2400" dirty="0" smtClean="0">
              <a:latin typeface="微軟正黑體" pitchFamily="34" charset="-120"/>
              <a:ea typeface="微軟正黑體" pitchFamily="34" charset="-120"/>
            </a:rPr>
            <a:t>劣勢</a:t>
          </a:r>
          <a:endParaRPr lang="zh-TW" altLang="en-US" sz="2400" dirty="0">
            <a:latin typeface="微軟正黑體" pitchFamily="34" charset="-120"/>
            <a:ea typeface="微軟正黑體" pitchFamily="34" charset="-120"/>
          </a:endParaRPr>
        </a:p>
      </dgm:t>
    </dgm:pt>
    <dgm:pt modelId="{F3EDD9DC-2202-4E6D-A21A-A86ACC01B8A5}" type="parTrans" cxnId="{6DF5D93A-51D0-45BE-9567-842EFD5E87EE}">
      <dgm:prSet/>
      <dgm:spPr/>
      <dgm:t>
        <a:bodyPr/>
        <a:lstStyle/>
        <a:p>
          <a:endParaRPr lang="zh-TW" altLang="en-US"/>
        </a:p>
      </dgm:t>
    </dgm:pt>
    <dgm:pt modelId="{6AA65AA8-F2F8-4155-95A8-497CF7564C8E}" type="sibTrans" cxnId="{6DF5D93A-51D0-45BE-9567-842EFD5E87EE}">
      <dgm:prSet/>
      <dgm:spPr/>
      <dgm:t>
        <a:bodyPr/>
        <a:lstStyle/>
        <a:p>
          <a:endParaRPr lang="zh-TW" altLang="en-US"/>
        </a:p>
      </dgm:t>
    </dgm:pt>
    <dgm:pt modelId="{BCC39C61-2DDD-45CD-85B9-08FAD0200A40}">
      <dgm:prSet phldrT="[文字]" custT="1"/>
      <dgm:spPr/>
      <dgm:t>
        <a:bodyPr/>
        <a:lstStyle/>
        <a:p>
          <a:r>
            <a:rPr lang="en-US" sz="2000" dirty="0" smtClean="0">
              <a:latin typeface="微軟正黑體" pitchFamily="34" charset="-120"/>
              <a:ea typeface="微軟正黑體" pitchFamily="34" charset="-120"/>
            </a:rPr>
            <a:t>O</a:t>
          </a:r>
          <a:r>
            <a:rPr lang="zh-TW" sz="2000" dirty="0" smtClean="0">
              <a:latin typeface="微軟正黑體" pitchFamily="34" charset="-120"/>
              <a:ea typeface="微軟正黑體" pitchFamily="34" charset="-120"/>
            </a:rPr>
            <a:t>機會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92AA3A17-D039-463A-B823-1B7C18182504}" type="parTrans" cxnId="{9785E14B-44E5-446C-8055-A472B6B4EAA6}">
      <dgm:prSet/>
      <dgm:spPr/>
      <dgm:t>
        <a:bodyPr/>
        <a:lstStyle/>
        <a:p>
          <a:endParaRPr lang="zh-TW" altLang="en-US"/>
        </a:p>
      </dgm:t>
    </dgm:pt>
    <dgm:pt modelId="{EFCF55E7-04FC-4AA8-AE29-8C78524B56F3}" type="sibTrans" cxnId="{9785E14B-44E5-446C-8055-A472B6B4EAA6}">
      <dgm:prSet/>
      <dgm:spPr/>
      <dgm:t>
        <a:bodyPr/>
        <a:lstStyle/>
        <a:p>
          <a:endParaRPr lang="zh-TW" altLang="en-US"/>
        </a:p>
      </dgm:t>
    </dgm:pt>
    <dgm:pt modelId="{0640A433-EDB5-41F0-9EE1-F276094600F4}">
      <dgm:prSet phldrT="[文字]" custT="1"/>
      <dgm:spPr/>
      <dgm:t>
        <a:bodyPr/>
        <a:lstStyle/>
        <a:p>
          <a:r>
            <a:rPr lang="en-US" sz="2000" dirty="0" smtClean="0">
              <a:latin typeface="微軟正黑體" pitchFamily="34" charset="-120"/>
              <a:ea typeface="微軟正黑體" pitchFamily="34" charset="-120"/>
            </a:rPr>
            <a:t>T</a:t>
          </a:r>
          <a:r>
            <a:rPr lang="zh-TW" sz="2000" dirty="0" smtClean="0">
              <a:latin typeface="微軟正黑體" pitchFamily="34" charset="-120"/>
              <a:ea typeface="微軟正黑體" pitchFamily="34" charset="-120"/>
            </a:rPr>
            <a:t>威脅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9CF3BAC0-F0CA-440B-BB89-6522770B6364}" type="sibTrans" cxnId="{9E7DBE80-D555-4F63-A67B-7F5821D7E34D}">
      <dgm:prSet/>
      <dgm:spPr/>
      <dgm:t>
        <a:bodyPr/>
        <a:lstStyle/>
        <a:p>
          <a:endParaRPr lang="zh-TW" altLang="en-US"/>
        </a:p>
      </dgm:t>
    </dgm:pt>
    <dgm:pt modelId="{8C382B58-915C-4647-875A-0CDB7D390AB4}" type="parTrans" cxnId="{9E7DBE80-D555-4F63-A67B-7F5821D7E34D}">
      <dgm:prSet/>
      <dgm:spPr/>
      <dgm:t>
        <a:bodyPr/>
        <a:lstStyle/>
        <a:p>
          <a:endParaRPr lang="zh-TW" altLang="en-US"/>
        </a:p>
      </dgm:t>
    </dgm:pt>
    <dgm:pt modelId="{382DF8C8-AC77-490E-BD79-23B8B05B768B}">
      <dgm:prSet phldrT="[文字]" custT="1"/>
      <dgm:spPr/>
      <dgm:t>
        <a:bodyPr lIns="108000" tIns="0" rIns="0" bIns="2160000" anchor="t" anchorCtr="0"/>
        <a:lstStyle/>
        <a:p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dirty="0" smtClean="0">
              <a:latin typeface="微軟正黑體" pitchFamily="34" charset="-120"/>
              <a:ea typeface="微軟正黑體" pitchFamily="34" charset="-120"/>
            </a:rPr>
            <a:t>女性經濟自主性提高</a:t>
          </a:r>
          <a:endParaRPr lang="zh-TW" altLang="en-US" sz="1600" dirty="0">
            <a:latin typeface="微軟正黑體" pitchFamily="34" charset="-120"/>
            <a:ea typeface="微軟正黑體" pitchFamily="34" charset="-120"/>
          </a:endParaRPr>
        </a:p>
      </dgm:t>
    </dgm:pt>
    <dgm:pt modelId="{6E7A1DE2-F0AC-4274-B1C1-DC8E462B452C}" type="parTrans" cxnId="{E3A17E59-E582-48BC-97D2-FB9F8D868A68}">
      <dgm:prSet/>
      <dgm:spPr/>
      <dgm:t>
        <a:bodyPr/>
        <a:lstStyle/>
        <a:p>
          <a:endParaRPr lang="zh-TW" altLang="en-US"/>
        </a:p>
      </dgm:t>
    </dgm:pt>
    <dgm:pt modelId="{D32CF27B-E438-4BE1-B51A-000ED396C8BC}" type="sibTrans" cxnId="{E3A17E59-E582-48BC-97D2-FB9F8D868A68}">
      <dgm:prSet/>
      <dgm:spPr/>
      <dgm:t>
        <a:bodyPr/>
        <a:lstStyle/>
        <a:p>
          <a:endParaRPr lang="zh-TW" altLang="en-US"/>
        </a:p>
      </dgm:t>
    </dgm:pt>
    <dgm:pt modelId="{894ED8C4-AFB7-4B0A-828C-9E233DC6752C}">
      <dgm:prSet phldrT="[文字]" custT="1"/>
      <dgm:spPr/>
      <dgm:t>
        <a:bodyPr lIns="0" tIns="180000" rIns="0" bIns="360000" anchor="ctr" anchorCtr="1"/>
        <a:lstStyle/>
        <a:p>
          <a:pPr algn="l"/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dirty="0" smtClean="0">
              <a:latin typeface="微軟正黑體" pitchFamily="34" charset="-120"/>
              <a:ea typeface="微軟正黑體" pitchFamily="34" charset="-120"/>
            </a:rPr>
            <a:t>商品多，分類不清，找尋不容易。</a:t>
          </a:r>
          <a:endParaRPr lang="zh-TW" altLang="en-US" sz="1600" dirty="0">
            <a:latin typeface="微軟正黑體" pitchFamily="34" charset="-120"/>
            <a:ea typeface="微軟正黑體" pitchFamily="34" charset="-120"/>
          </a:endParaRPr>
        </a:p>
      </dgm:t>
    </dgm:pt>
    <dgm:pt modelId="{6318FB25-0847-4B76-9110-58DF2EF9834D}" type="parTrans" cxnId="{11787710-7EAE-4B0D-83D1-F5D5A050EB49}">
      <dgm:prSet/>
      <dgm:spPr/>
      <dgm:t>
        <a:bodyPr/>
        <a:lstStyle/>
        <a:p>
          <a:endParaRPr lang="zh-TW" altLang="en-US"/>
        </a:p>
      </dgm:t>
    </dgm:pt>
    <dgm:pt modelId="{7CDB13CE-170D-4D19-A7F7-F1F05E48CC5D}" type="sibTrans" cxnId="{11787710-7EAE-4B0D-83D1-F5D5A050EB49}">
      <dgm:prSet/>
      <dgm:spPr/>
      <dgm:t>
        <a:bodyPr/>
        <a:lstStyle/>
        <a:p>
          <a:endParaRPr lang="zh-TW" altLang="en-US"/>
        </a:p>
      </dgm:t>
    </dgm:pt>
    <dgm:pt modelId="{8574F484-9F38-49E0-8046-DE1589414997}">
      <dgm:prSet phldrT="[文字]" custT="1"/>
      <dgm:spPr/>
      <dgm:t>
        <a:bodyPr bIns="2880000"/>
        <a:lstStyle/>
        <a:p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dirty="0" smtClean="0">
              <a:latin typeface="微軟正黑體" pitchFamily="34" charset="-120"/>
              <a:ea typeface="微軟正黑體" pitchFamily="34" charset="-120"/>
            </a:rPr>
            <a:t>跨國美妝業發展大型店，例：</a:t>
          </a:r>
          <a:r>
            <a:rPr lang="en-US" sz="1600" dirty="0" smtClean="0">
              <a:latin typeface="微軟正黑體" pitchFamily="34" charset="-120"/>
              <a:ea typeface="微軟正黑體" pitchFamily="34" charset="-120"/>
            </a:rPr>
            <a:t>A+1</a:t>
          </a:r>
          <a:r>
            <a:rPr lang="zh-TW" sz="1600" dirty="0" smtClean="0">
              <a:latin typeface="微軟正黑體" pitchFamily="34" charset="-120"/>
              <a:ea typeface="微軟正黑體" pitchFamily="34" charset="-120"/>
            </a:rPr>
            <a:t>、莎莎等</a:t>
          </a:r>
          <a:r>
            <a:rPr lang="zh-TW" sz="1600" dirty="0" smtClean="0"/>
            <a:t>。</a:t>
          </a:r>
          <a:endParaRPr lang="zh-TW" altLang="en-US" sz="1600" dirty="0"/>
        </a:p>
      </dgm:t>
    </dgm:pt>
    <dgm:pt modelId="{35DC3293-2986-45AC-A305-BB3518A10519}" type="parTrans" cxnId="{C84556A5-C498-4DBB-A2D2-63E6096C8EF0}">
      <dgm:prSet/>
      <dgm:spPr/>
      <dgm:t>
        <a:bodyPr/>
        <a:lstStyle/>
        <a:p>
          <a:endParaRPr lang="zh-TW" altLang="en-US"/>
        </a:p>
      </dgm:t>
    </dgm:pt>
    <dgm:pt modelId="{6BB43A69-3302-4159-9AD1-A95D875E102F}" type="sibTrans" cxnId="{C84556A5-C498-4DBB-A2D2-63E6096C8EF0}">
      <dgm:prSet/>
      <dgm:spPr/>
      <dgm:t>
        <a:bodyPr/>
        <a:lstStyle/>
        <a:p>
          <a:endParaRPr lang="zh-TW" altLang="en-US"/>
        </a:p>
      </dgm:t>
    </dgm:pt>
    <dgm:pt modelId="{0DF879D5-3EF4-4D5E-80AC-39E2E0239086}">
      <dgm:prSet phldrT="[文字]" custT="1"/>
      <dgm:spPr/>
      <dgm:t>
        <a:bodyPr/>
        <a:lstStyle/>
        <a:p>
          <a:pPr algn="l"/>
          <a:r>
            <a:rPr lang="zh-TW" altLang="en-US" sz="1600" b="0" i="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b="0" i="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b="0" i="0" dirty="0" smtClean="0">
              <a:latin typeface="微軟正黑體" pitchFamily="34" charset="-120"/>
              <a:ea typeface="微軟正黑體" pitchFamily="34" charset="-120"/>
            </a:rPr>
            <a:t>上櫃公司，知名度高，籌資管道多元；對高級人才具吸引力。</a:t>
          </a:r>
          <a:endParaRPr lang="zh-TW" altLang="en-US" sz="1600" b="0" i="0" dirty="0">
            <a:latin typeface="微軟正黑體" pitchFamily="34" charset="-120"/>
            <a:ea typeface="微軟正黑體" pitchFamily="34" charset="-120"/>
          </a:endParaRPr>
        </a:p>
      </dgm:t>
    </dgm:pt>
    <dgm:pt modelId="{190F3DB4-3551-4C9A-9548-6AB954EDCAC4}" type="sibTrans" cxnId="{8F9A55C5-9E1E-4A31-AB08-9F3DA42DC611}">
      <dgm:prSet/>
      <dgm:spPr/>
      <dgm:t>
        <a:bodyPr/>
        <a:lstStyle/>
        <a:p>
          <a:endParaRPr lang="zh-TW" altLang="en-US"/>
        </a:p>
      </dgm:t>
    </dgm:pt>
    <dgm:pt modelId="{9B5E2AE8-0646-401D-AFF3-3804351671DC}" type="parTrans" cxnId="{8F9A55C5-9E1E-4A31-AB08-9F3DA42DC611}">
      <dgm:prSet/>
      <dgm:spPr/>
      <dgm:t>
        <a:bodyPr/>
        <a:lstStyle/>
        <a:p>
          <a:endParaRPr lang="zh-TW" altLang="en-US"/>
        </a:p>
      </dgm:t>
    </dgm:pt>
    <dgm:pt modelId="{C49B71F2-08E2-469A-9BE5-1D9977A64391}">
      <dgm:prSet phldrT="[文字]" custT="1"/>
      <dgm:spPr/>
      <dgm:t>
        <a:bodyPr lIns="0" tIns="180000" rIns="0" bIns="360000" anchor="ctr" anchorCtr="1"/>
        <a:lstStyle/>
        <a:p>
          <a:pPr algn="l"/>
          <a:endParaRPr lang="zh-TW" altLang="en-US" sz="1500" dirty="0"/>
        </a:p>
      </dgm:t>
    </dgm:pt>
    <dgm:pt modelId="{58C4A685-5F52-4FC8-B1F9-CFFB0AA4C0D2}" type="parTrans" cxnId="{C72188A7-5C17-416A-BF89-061EE293E58D}">
      <dgm:prSet/>
      <dgm:spPr/>
      <dgm:t>
        <a:bodyPr/>
        <a:lstStyle/>
        <a:p>
          <a:endParaRPr lang="zh-TW" altLang="en-US"/>
        </a:p>
      </dgm:t>
    </dgm:pt>
    <dgm:pt modelId="{4FE1B231-5036-4B61-9664-678054AE4D14}" type="sibTrans" cxnId="{C72188A7-5C17-416A-BF89-061EE293E58D}">
      <dgm:prSet/>
      <dgm:spPr/>
      <dgm:t>
        <a:bodyPr/>
        <a:lstStyle/>
        <a:p>
          <a:endParaRPr lang="zh-TW" altLang="en-US"/>
        </a:p>
      </dgm:t>
    </dgm:pt>
    <dgm:pt modelId="{0D9DAA0E-B4D0-44D7-B082-A3CE12BEF746}">
      <dgm:prSet phldrT="[文字]" custT="1"/>
      <dgm:spPr/>
      <dgm:t>
        <a:bodyPr lIns="0" tIns="180000" rIns="0" bIns="360000" anchor="ctr" anchorCtr="1"/>
        <a:lstStyle/>
        <a:p>
          <a:pPr algn="l"/>
          <a:endParaRPr lang="zh-TW" altLang="en-US" sz="1500" dirty="0"/>
        </a:p>
      </dgm:t>
    </dgm:pt>
    <dgm:pt modelId="{55E9BABF-BA8A-4F89-8C87-601D0C468E1F}" type="parTrans" cxnId="{B923B3D7-9886-45E2-9F94-E93948951178}">
      <dgm:prSet/>
      <dgm:spPr/>
      <dgm:t>
        <a:bodyPr/>
        <a:lstStyle/>
        <a:p>
          <a:endParaRPr lang="zh-TW" altLang="en-US"/>
        </a:p>
      </dgm:t>
    </dgm:pt>
    <dgm:pt modelId="{466A3965-E49C-4381-98F9-FFCA57259EC7}" type="sibTrans" cxnId="{B923B3D7-9886-45E2-9F94-E93948951178}">
      <dgm:prSet/>
      <dgm:spPr/>
      <dgm:t>
        <a:bodyPr/>
        <a:lstStyle/>
        <a:p>
          <a:endParaRPr lang="zh-TW" altLang="en-US"/>
        </a:p>
      </dgm:t>
    </dgm:pt>
    <dgm:pt modelId="{5EFA9C51-0E3D-4909-A38E-545137DA5D9E}">
      <dgm:prSet phldrT="[文字]" custT="1"/>
      <dgm:spPr/>
      <dgm:t>
        <a:bodyPr lIns="0" tIns="180000" rIns="0" bIns="360000" anchor="ctr" anchorCtr="1"/>
        <a:lstStyle/>
        <a:p>
          <a:pPr algn="l"/>
          <a:endParaRPr lang="zh-TW" altLang="en-US" sz="1500" dirty="0"/>
        </a:p>
      </dgm:t>
    </dgm:pt>
    <dgm:pt modelId="{24FDE9B8-001D-450B-ACE3-59D15F26592A}" type="parTrans" cxnId="{6F179A7C-B160-4ACC-B47C-E0024CE1B745}">
      <dgm:prSet/>
      <dgm:spPr/>
      <dgm:t>
        <a:bodyPr/>
        <a:lstStyle/>
        <a:p>
          <a:endParaRPr lang="zh-TW" altLang="en-US"/>
        </a:p>
      </dgm:t>
    </dgm:pt>
    <dgm:pt modelId="{229D5C26-FB54-4047-83A9-64625BA4B7C6}" type="sibTrans" cxnId="{6F179A7C-B160-4ACC-B47C-E0024CE1B745}">
      <dgm:prSet/>
      <dgm:spPr/>
      <dgm:t>
        <a:bodyPr/>
        <a:lstStyle/>
        <a:p>
          <a:endParaRPr lang="zh-TW" altLang="en-US"/>
        </a:p>
      </dgm:t>
    </dgm:pt>
    <dgm:pt modelId="{7BCD82FE-56D1-4D7C-A0D0-B7EBAB4B6FB0}">
      <dgm:prSet phldrT="[文字]" custT="1"/>
      <dgm:spPr/>
      <dgm:t>
        <a:bodyPr lIns="0" tIns="180000" rIns="0" bIns="360000" anchor="ctr" anchorCtr="1"/>
        <a:lstStyle/>
        <a:p>
          <a:pPr algn="l"/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dirty="0" smtClean="0">
              <a:latin typeface="微軟正黑體" pitchFamily="34" charset="-120"/>
              <a:ea typeface="微軟正黑體" pitchFamily="34" charset="-120"/>
            </a:rPr>
            <a:t>電視、平面廣告不足，若非會員就無法接收最新促銷活動。</a:t>
          </a:r>
          <a:endParaRPr lang="zh-TW" altLang="en-US" sz="1600" dirty="0">
            <a:latin typeface="微軟正黑體" pitchFamily="34" charset="-120"/>
            <a:ea typeface="微軟正黑體" pitchFamily="34" charset="-120"/>
          </a:endParaRPr>
        </a:p>
      </dgm:t>
    </dgm:pt>
    <dgm:pt modelId="{BA51D6AC-B1C3-44CF-B2B6-770E380A5312}" type="parTrans" cxnId="{1194881F-F515-4D8F-8C78-39613A7FB2A7}">
      <dgm:prSet/>
      <dgm:spPr/>
      <dgm:t>
        <a:bodyPr/>
        <a:lstStyle/>
        <a:p>
          <a:endParaRPr lang="zh-TW" altLang="en-US"/>
        </a:p>
      </dgm:t>
    </dgm:pt>
    <dgm:pt modelId="{F3561455-541F-4A1E-A7A5-C56EBAC8C993}" type="sibTrans" cxnId="{1194881F-F515-4D8F-8C78-39613A7FB2A7}">
      <dgm:prSet/>
      <dgm:spPr/>
      <dgm:t>
        <a:bodyPr/>
        <a:lstStyle/>
        <a:p>
          <a:endParaRPr lang="zh-TW" altLang="en-US"/>
        </a:p>
      </dgm:t>
    </dgm:pt>
    <dgm:pt modelId="{7B2B6DB9-8C26-498E-BAC8-62811BF9710F}">
      <dgm:prSet phldrT="[文字]" custT="1"/>
      <dgm:spPr/>
      <dgm:t>
        <a:bodyPr/>
        <a:lstStyle/>
        <a:p>
          <a:pPr algn="l"/>
          <a:r>
            <a:rPr lang="zh-TW" altLang="en-US" sz="1600" b="0" i="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b="0" i="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b="0" i="0" dirty="0" smtClean="0">
              <a:latin typeface="微軟正黑體" pitchFamily="34" charset="-120"/>
              <a:ea typeface="微軟正黑體" pitchFamily="34" charset="-120"/>
            </a:rPr>
            <a:t>全國最大的美</a:t>
          </a:r>
          <a:r>
            <a:rPr lang="en-US" altLang="zh-TW" sz="1600" b="0" i="0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zh-TW" sz="1600" b="0" i="0" dirty="0" smtClean="0">
              <a:latin typeface="微軟正黑體" pitchFamily="34" charset="-120"/>
              <a:ea typeface="微軟正黑體" pitchFamily="34" charset="-120"/>
            </a:rPr>
            <a:t>妝生活雜貨專賣店。</a:t>
          </a:r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1BC9DF02-9D76-4ABF-8ADF-FC0E06BBAB6D}" type="parTrans" cxnId="{57B011ED-E35E-484C-B110-362E644E8EC8}">
      <dgm:prSet/>
      <dgm:spPr/>
      <dgm:t>
        <a:bodyPr/>
        <a:lstStyle/>
        <a:p>
          <a:endParaRPr lang="zh-TW" altLang="en-US"/>
        </a:p>
      </dgm:t>
    </dgm:pt>
    <dgm:pt modelId="{E2CA3B02-F799-41DC-AA56-9B7D5D02400A}" type="sibTrans" cxnId="{57B011ED-E35E-484C-B110-362E644E8EC8}">
      <dgm:prSet/>
      <dgm:spPr/>
      <dgm:t>
        <a:bodyPr/>
        <a:lstStyle/>
        <a:p>
          <a:endParaRPr lang="zh-TW" altLang="en-US"/>
        </a:p>
      </dgm:t>
    </dgm:pt>
    <dgm:pt modelId="{F2B95B5A-EAAE-4B6B-A899-421E571F73A8}">
      <dgm:prSet phldrT="[文字]" custT="1"/>
      <dgm:spPr/>
      <dgm:t>
        <a:bodyPr lIns="108000" tIns="0" rIns="0" bIns="2160000" anchor="t" anchorCtr="0"/>
        <a:lstStyle/>
        <a:p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dirty="0" smtClean="0">
              <a:latin typeface="微軟正黑體" pitchFamily="34" charset="-120"/>
              <a:ea typeface="微軟正黑體" pitchFamily="34" charset="-120"/>
            </a:rPr>
            <a:t>拓展海外新市場</a:t>
          </a:r>
          <a:endParaRPr lang="zh-TW" altLang="en-US" sz="1400" dirty="0"/>
        </a:p>
      </dgm:t>
    </dgm:pt>
    <dgm:pt modelId="{FF6168BF-D102-494F-8854-5FE4E11C2B4F}" type="parTrans" cxnId="{72B71F5C-78B6-4DA9-B6D9-46E479764598}">
      <dgm:prSet/>
      <dgm:spPr/>
      <dgm:t>
        <a:bodyPr/>
        <a:lstStyle/>
        <a:p>
          <a:endParaRPr lang="zh-TW" altLang="en-US"/>
        </a:p>
      </dgm:t>
    </dgm:pt>
    <dgm:pt modelId="{D82140CF-079F-4ED7-870C-A702CED85E39}" type="sibTrans" cxnId="{72B71F5C-78B6-4DA9-B6D9-46E479764598}">
      <dgm:prSet/>
      <dgm:spPr/>
      <dgm:t>
        <a:bodyPr/>
        <a:lstStyle/>
        <a:p>
          <a:endParaRPr lang="zh-TW" altLang="en-US"/>
        </a:p>
      </dgm:t>
    </dgm:pt>
    <dgm:pt modelId="{54BF26CD-49D7-4455-B187-DC5D850918F6}">
      <dgm:prSet phldrT="[文字]" custT="1"/>
      <dgm:spPr/>
      <dgm:t>
        <a:bodyPr bIns="2880000"/>
        <a:lstStyle/>
        <a:p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dirty="0" smtClean="0">
              <a:latin typeface="微軟正黑體" pitchFamily="34" charset="-120"/>
              <a:ea typeface="微軟正黑體" pitchFamily="34" charset="-120"/>
            </a:rPr>
            <a:t>消費者品質意識提升，購物習慣轉向大型百貨公司品牌專櫃。</a:t>
          </a:r>
          <a:endParaRPr lang="zh-TW" altLang="en-US" sz="1600" dirty="0"/>
        </a:p>
      </dgm:t>
    </dgm:pt>
    <dgm:pt modelId="{5C17B866-453B-465D-9345-57D7B4A23120}" type="parTrans" cxnId="{FF66F3B7-F22A-430E-A478-E8738E22F9D9}">
      <dgm:prSet/>
      <dgm:spPr/>
      <dgm:t>
        <a:bodyPr/>
        <a:lstStyle/>
        <a:p>
          <a:endParaRPr lang="zh-TW" altLang="en-US"/>
        </a:p>
      </dgm:t>
    </dgm:pt>
    <dgm:pt modelId="{7A9DABDC-E5B9-4E87-BED9-A8A8ED250294}" type="sibTrans" cxnId="{FF66F3B7-F22A-430E-A478-E8738E22F9D9}">
      <dgm:prSet/>
      <dgm:spPr/>
      <dgm:t>
        <a:bodyPr/>
        <a:lstStyle/>
        <a:p>
          <a:endParaRPr lang="zh-TW" altLang="en-US"/>
        </a:p>
      </dgm:t>
    </dgm:pt>
    <dgm:pt modelId="{780D8915-388D-463C-8FB3-F4221B6214C1}">
      <dgm:prSet phldrT="[文字]" custT="1"/>
      <dgm:spPr/>
      <dgm:t>
        <a:bodyPr/>
        <a:lstStyle/>
        <a:p>
          <a:pPr algn="l"/>
          <a:endParaRPr lang="zh-TW" altLang="en-US" sz="1500" dirty="0"/>
        </a:p>
      </dgm:t>
    </dgm:pt>
    <dgm:pt modelId="{8A48B929-055A-4A8A-8DE8-2AEC028FF8C7}" type="parTrans" cxnId="{ABB04B82-80AE-4468-A9F8-C131DA60A7F6}">
      <dgm:prSet/>
      <dgm:spPr/>
      <dgm:t>
        <a:bodyPr/>
        <a:lstStyle/>
        <a:p>
          <a:endParaRPr lang="zh-TW" altLang="en-US"/>
        </a:p>
      </dgm:t>
    </dgm:pt>
    <dgm:pt modelId="{B9D957D3-AEBE-40D1-BE08-FE8D4A01D8B7}" type="sibTrans" cxnId="{ABB04B82-80AE-4468-A9F8-C131DA60A7F6}">
      <dgm:prSet/>
      <dgm:spPr/>
      <dgm:t>
        <a:bodyPr/>
        <a:lstStyle/>
        <a:p>
          <a:endParaRPr lang="zh-TW" altLang="en-US"/>
        </a:p>
      </dgm:t>
    </dgm:pt>
    <dgm:pt modelId="{509C4B07-6E30-49E7-A892-2B57BF3C8E33}" type="pres">
      <dgm:prSet presAssocID="{A60DD544-0F42-429E-B82D-9F693B39476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887A620-09E4-4BBC-9223-2C052E322EC2}" type="pres">
      <dgm:prSet presAssocID="{A60DD544-0F42-429E-B82D-9F693B39476A}" presName="children" presStyleCnt="0"/>
      <dgm:spPr/>
      <dgm:t>
        <a:bodyPr/>
        <a:lstStyle/>
        <a:p>
          <a:endParaRPr lang="zh-TW" altLang="en-US"/>
        </a:p>
      </dgm:t>
    </dgm:pt>
    <dgm:pt modelId="{A0777F75-3CE7-4C72-9139-8BF7BEE5EE92}" type="pres">
      <dgm:prSet presAssocID="{A60DD544-0F42-429E-B82D-9F693B39476A}" presName="child1group" presStyleCnt="0"/>
      <dgm:spPr/>
      <dgm:t>
        <a:bodyPr/>
        <a:lstStyle/>
        <a:p>
          <a:endParaRPr lang="zh-TW" altLang="en-US"/>
        </a:p>
      </dgm:t>
    </dgm:pt>
    <dgm:pt modelId="{BD690E62-E952-41FA-B919-A1DA7613F443}" type="pres">
      <dgm:prSet presAssocID="{A60DD544-0F42-429E-B82D-9F693B39476A}" presName="child1" presStyleLbl="bgAcc1" presStyleIdx="0" presStyleCnt="4" custScaleX="104823" custScaleY="125504" custLinFactNeighborX="-5873" custLinFactNeighborY="12449"/>
      <dgm:spPr/>
      <dgm:t>
        <a:bodyPr/>
        <a:lstStyle/>
        <a:p>
          <a:endParaRPr lang="zh-TW" altLang="en-US"/>
        </a:p>
      </dgm:t>
    </dgm:pt>
    <dgm:pt modelId="{AB56343D-0564-4711-A08F-1EE838838542}" type="pres">
      <dgm:prSet presAssocID="{A60DD544-0F42-429E-B82D-9F693B39476A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CCF5A9-141D-477A-8927-ECB175A56FEB}" type="pres">
      <dgm:prSet presAssocID="{A60DD544-0F42-429E-B82D-9F693B39476A}" presName="child2group" presStyleCnt="0"/>
      <dgm:spPr/>
      <dgm:t>
        <a:bodyPr/>
        <a:lstStyle/>
        <a:p>
          <a:endParaRPr lang="zh-TW" altLang="en-US"/>
        </a:p>
      </dgm:t>
    </dgm:pt>
    <dgm:pt modelId="{F97730A2-A2FF-46CF-8F98-7C2DF168ED56}" type="pres">
      <dgm:prSet presAssocID="{A60DD544-0F42-429E-B82D-9F693B39476A}" presName="child2" presStyleLbl="bgAcc1" presStyleIdx="1" presStyleCnt="4" custScaleY="120803" custLinFactNeighborX="8498" custLinFactNeighborY="11089"/>
      <dgm:spPr/>
      <dgm:t>
        <a:bodyPr/>
        <a:lstStyle/>
        <a:p>
          <a:endParaRPr lang="zh-TW" altLang="en-US"/>
        </a:p>
      </dgm:t>
    </dgm:pt>
    <dgm:pt modelId="{C357303A-3DA4-4F27-84A9-917D0861CB6F}" type="pres">
      <dgm:prSet presAssocID="{A60DD544-0F42-429E-B82D-9F693B39476A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267EAA-E489-4EE8-BCC5-2E43F2FDE3AA}" type="pres">
      <dgm:prSet presAssocID="{A60DD544-0F42-429E-B82D-9F693B39476A}" presName="child3group" presStyleCnt="0"/>
      <dgm:spPr/>
      <dgm:t>
        <a:bodyPr/>
        <a:lstStyle/>
        <a:p>
          <a:endParaRPr lang="zh-TW" altLang="en-US"/>
        </a:p>
      </dgm:t>
    </dgm:pt>
    <dgm:pt modelId="{70A99440-BEC6-446A-B7D6-F51002B3F5A1}" type="pres">
      <dgm:prSet presAssocID="{A60DD544-0F42-429E-B82D-9F693B39476A}" presName="child3" presStyleLbl="bgAcc1" presStyleIdx="2" presStyleCnt="4" custScaleY="131004" custLinFactNeighborX="-230" custLinFactNeighborY="-15603"/>
      <dgm:spPr/>
      <dgm:t>
        <a:bodyPr/>
        <a:lstStyle/>
        <a:p>
          <a:endParaRPr lang="zh-TW" altLang="en-US"/>
        </a:p>
      </dgm:t>
    </dgm:pt>
    <dgm:pt modelId="{86E6C09D-7FCE-4ED2-9F67-925597C65BED}" type="pres">
      <dgm:prSet presAssocID="{A60DD544-0F42-429E-B82D-9F693B39476A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01EA96-765E-426E-ADE7-CF877F630F40}" type="pres">
      <dgm:prSet presAssocID="{A60DD544-0F42-429E-B82D-9F693B39476A}" presName="child4group" presStyleCnt="0"/>
      <dgm:spPr/>
      <dgm:t>
        <a:bodyPr/>
        <a:lstStyle/>
        <a:p>
          <a:endParaRPr lang="zh-TW" altLang="en-US"/>
        </a:p>
      </dgm:t>
    </dgm:pt>
    <dgm:pt modelId="{C482BDD6-D204-46D2-9A80-1E74BE1CCD0C}" type="pres">
      <dgm:prSet presAssocID="{A60DD544-0F42-429E-B82D-9F693B39476A}" presName="child4" presStyleLbl="bgAcc1" presStyleIdx="3" presStyleCnt="4" custScaleX="93638" custScaleY="141037" custLinFactNeighborX="-13196" custLinFactNeighborY="-17983"/>
      <dgm:spPr/>
      <dgm:t>
        <a:bodyPr/>
        <a:lstStyle/>
        <a:p>
          <a:endParaRPr lang="zh-TW" altLang="en-US"/>
        </a:p>
      </dgm:t>
    </dgm:pt>
    <dgm:pt modelId="{46333239-86C5-4AE7-8118-F797AFAF2345}" type="pres">
      <dgm:prSet presAssocID="{A60DD544-0F42-429E-B82D-9F693B39476A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1DF22A-2661-430F-BE99-82101C799D3D}" type="pres">
      <dgm:prSet presAssocID="{A60DD544-0F42-429E-B82D-9F693B39476A}" presName="childPlaceholder" presStyleCnt="0"/>
      <dgm:spPr/>
      <dgm:t>
        <a:bodyPr/>
        <a:lstStyle/>
        <a:p>
          <a:endParaRPr lang="zh-TW" altLang="en-US"/>
        </a:p>
      </dgm:t>
    </dgm:pt>
    <dgm:pt modelId="{0A54C719-7737-4A03-ADFA-49EB2923E98F}" type="pres">
      <dgm:prSet presAssocID="{A60DD544-0F42-429E-B82D-9F693B39476A}" presName="circle" presStyleCnt="0"/>
      <dgm:spPr/>
      <dgm:t>
        <a:bodyPr/>
        <a:lstStyle/>
        <a:p>
          <a:endParaRPr lang="zh-TW" altLang="en-US"/>
        </a:p>
      </dgm:t>
    </dgm:pt>
    <dgm:pt modelId="{908209D0-D498-4117-A926-3E92C27EA70F}" type="pres">
      <dgm:prSet presAssocID="{A60DD544-0F42-429E-B82D-9F693B39476A}" presName="quadrant1" presStyleLbl="node1" presStyleIdx="0" presStyleCnt="4" custScaleX="65843" custScaleY="65842" custLinFactNeighborX="16497" custLinFactNeighborY="1649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EB22368-B4A4-4056-8BFB-BE6A6CB413E7}" type="pres">
      <dgm:prSet presAssocID="{A60DD544-0F42-429E-B82D-9F693B39476A}" presName="quadrant2" presStyleLbl="node1" presStyleIdx="1" presStyleCnt="4" custScaleX="66128" custScaleY="65842" custLinFactNeighborX="-19245" custLinFactNeighborY="1649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398B73E-4D14-47BA-B428-2C72AC0A9D9C}" type="pres">
      <dgm:prSet presAssocID="{A60DD544-0F42-429E-B82D-9F693B39476A}" presName="quadrant3" presStyleLbl="node1" presStyleIdx="2" presStyleCnt="4" custScaleX="66128" custScaleY="65843" custLinFactNeighborX="-19245" custLinFactNeighborY="-1938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A126A9-5D07-475B-915F-72DE88B33332}" type="pres">
      <dgm:prSet presAssocID="{A60DD544-0F42-429E-B82D-9F693B39476A}" presName="quadrant4" presStyleLbl="node1" presStyleIdx="3" presStyleCnt="4" custScaleX="65843" custScaleY="66126" custLinFactNeighborX="16497" custLinFactNeighborY="-1924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0B8BCD6-BE93-4526-B605-679FE3451631}" type="pres">
      <dgm:prSet presAssocID="{A60DD544-0F42-429E-B82D-9F693B39476A}" presName="quadrantPlaceholder" presStyleCnt="0"/>
      <dgm:spPr/>
      <dgm:t>
        <a:bodyPr/>
        <a:lstStyle/>
        <a:p>
          <a:endParaRPr lang="zh-TW" altLang="en-US"/>
        </a:p>
      </dgm:t>
    </dgm:pt>
    <dgm:pt modelId="{C2F2B3FA-D027-4171-9EE5-D4C2560940AA}" type="pres">
      <dgm:prSet presAssocID="{A60DD544-0F42-429E-B82D-9F693B39476A}" presName="center1" presStyleLbl="fgShp" presStyleIdx="0" presStyleCnt="2" custLinFactNeighborX="-5742" custLinFactNeighborY="-4028"/>
      <dgm:spPr/>
      <dgm:t>
        <a:bodyPr/>
        <a:lstStyle/>
        <a:p>
          <a:endParaRPr lang="zh-TW" altLang="en-US"/>
        </a:p>
      </dgm:t>
    </dgm:pt>
    <dgm:pt modelId="{87DBAE81-7EC2-435F-8436-A6784E91A200}" type="pres">
      <dgm:prSet presAssocID="{A60DD544-0F42-429E-B82D-9F693B39476A}" presName="center2" presStyleLbl="fgShp" presStyleIdx="1" presStyleCnt="2" custLinFactNeighborX="-5742" custLinFactNeighborY="-5859"/>
      <dgm:spPr/>
      <dgm:t>
        <a:bodyPr/>
        <a:lstStyle/>
        <a:p>
          <a:endParaRPr lang="zh-TW" altLang="en-US"/>
        </a:p>
      </dgm:t>
    </dgm:pt>
  </dgm:ptLst>
  <dgm:cxnLst>
    <dgm:cxn modelId="{C1E57459-B6C3-4AD6-87B7-5C05FB940868}" type="presOf" srcId="{BCC39C61-2DDD-45CD-85B9-08FAD0200A40}" destId="{3FA126A9-5D07-475B-915F-72DE88B33332}" srcOrd="0" destOrd="0" presId="urn:microsoft.com/office/officeart/2005/8/layout/cycle4#2"/>
    <dgm:cxn modelId="{5CDEC066-DC9C-4159-9783-AE0279FA0F65}" type="presOf" srcId="{C49B71F2-08E2-469A-9BE5-1D9977A64391}" destId="{F97730A2-A2FF-46CF-8F98-7C2DF168ED56}" srcOrd="0" destOrd="0" presId="urn:microsoft.com/office/officeart/2005/8/layout/cycle4#2"/>
    <dgm:cxn modelId="{C84556A5-C498-4DBB-A2D2-63E6096C8EF0}" srcId="{0640A433-EDB5-41F0-9EE1-F276094600F4}" destId="{8574F484-9F38-49E0-8046-DE1589414997}" srcOrd="1" destOrd="0" parTransId="{35DC3293-2986-45AC-A305-BB3518A10519}" sibTransId="{6BB43A69-3302-4159-9AD1-A95D875E102F}"/>
    <dgm:cxn modelId="{2A574671-193A-47FA-9EBF-2D65225F0872}" type="presOf" srcId="{8574F484-9F38-49E0-8046-DE1589414997}" destId="{70A99440-BEC6-446A-B7D6-F51002B3F5A1}" srcOrd="0" destOrd="1" presId="urn:microsoft.com/office/officeart/2005/8/layout/cycle4#2"/>
    <dgm:cxn modelId="{683818B5-CBBA-4C10-B482-C513161A83DC}" type="presOf" srcId="{A60DD544-0F42-429E-B82D-9F693B39476A}" destId="{509C4B07-6E30-49E7-A892-2B57BF3C8E33}" srcOrd="0" destOrd="0" presId="urn:microsoft.com/office/officeart/2005/8/layout/cycle4#2"/>
    <dgm:cxn modelId="{703EEA75-6011-4AD5-A065-8801F5AD66FF}" type="presOf" srcId="{7B2B6DB9-8C26-498E-BAC8-62811BF9710F}" destId="{AB56343D-0564-4711-A08F-1EE838838542}" srcOrd="1" destOrd="1" presId="urn:microsoft.com/office/officeart/2005/8/layout/cycle4#2"/>
    <dgm:cxn modelId="{094EB249-2254-4F39-8CF4-E96F6EAFC198}" type="presOf" srcId="{0DF879D5-3EF4-4D5E-80AC-39E2E0239086}" destId="{AB56343D-0564-4711-A08F-1EE838838542}" srcOrd="1" destOrd="2" presId="urn:microsoft.com/office/officeart/2005/8/layout/cycle4#2"/>
    <dgm:cxn modelId="{AF1DBEA3-8EB7-46A1-9D0F-28C144DD2D1A}" type="presOf" srcId="{7BCD82FE-56D1-4D7C-A0D0-B7EBAB4B6FB0}" destId="{F97730A2-A2FF-46CF-8F98-7C2DF168ED56}" srcOrd="0" destOrd="3" presId="urn:microsoft.com/office/officeart/2005/8/layout/cycle4#2"/>
    <dgm:cxn modelId="{11787710-7EAE-4B0D-83D1-F5D5A050EB49}" srcId="{CE47A1B7-0C0C-4E58-9AB4-A134612777B3}" destId="{894ED8C4-AFB7-4B0A-828C-9E233DC6752C}" srcOrd="4" destOrd="0" parTransId="{6318FB25-0847-4B76-9110-58DF2EF9834D}" sibTransId="{7CDB13CE-170D-4D19-A7F7-F1F05E48CC5D}"/>
    <dgm:cxn modelId="{57B011ED-E35E-484C-B110-362E644E8EC8}" srcId="{4AE2FDF8-8C44-4063-B687-B349845C1F5B}" destId="{7B2B6DB9-8C26-498E-BAC8-62811BF9710F}" srcOrd="1" destOrd="0" parTransId="{1BC9DF02-9D76-4ABF-8ADF-FC0E06BBAB6D}" sibTransId="{E2CA3B02-F799-41DC-AA56-9B7D5D02400A}"/>
    <dgm:cxn modelId="{1D933B4A-8F3F-4618-851A-35741BB3EBAB}" type="presOf" srcId="{0DF879D5-3EF4-4D5E-80AC-39E2E0239086}" destId="{BD690E62-E952-41FA-B919-A1DA7613F443}" srcOrd="0" destOrd="2" presId="urn:microsoft.com/office/officeart/2005/8/layout/cycle4#2"/>
    <dgm:cxn modelId="{03656F23-B43B-4920-9BFB-72BEAC95C642}" type="presOf" srcId="{5EFA9C51-0E3D-4909-A38E-545137DA5D9E}" destId="{F97730A2-A2FF-46CF-8F98-7C2DF168ED56}" srcOrd="0" destOrd="2" presId="urn:microsoft.com/office/officeart/2005/8/layout/cycle4#2"/>
    <dgm:cxn modelId="{2A7E6A0D-57C8-4203-BBDD-A6E9910894EE}" type="presOf" srcId="{7B2B6DB9-8C26-498E-BAC8-62811BF9710F}" destId="{BD690E62-E952-41FA-B919-A1DA7613F443}" srcOrd="0" destOrd="1" presId="urn:microsoft.com/office/officeart/2005/8/layout/cycle4#2"/>
    <dgm:cxn modelId="{83A1597F-80F0-4429-9D03-043757596934}" type="presOf" srcId="{CE47A1B7-0C0C-4E58-9AB4-A134612777B3}" destId="{9EB22368-B4A4-4056-8BFB-BE6A6CB413E7}" srcOrd="0" destOrd="0" presId="urn:microsoft.com/office/officeart/2005/8/layout/cycle4#2"/>
    <dgm:cxn modelId="{AA66C100-D2F5-4C86-8F20-272E4F2ADDEC}" type="presOf" srcId="{7BCD82FE-56D1-4D7C-A0D0-B7EBAB4B6FB0}" destId="{C357303A-3DA4-4F27-84A9-917D0861CB6F}" srcOrd="1" destOrd="3" presId="urn:microsoft.com/office/officeart/2005/8/layout/cycle4#2"/>
    <dgm:cxn modelId="{5C48A89F-FA36-46DE-9A90-CD8719DB67E3}" srcId="{A60DD544-0F42-429E-B82D-9F693B39476A}" destId="{4AE2FDF8-8C44-4063-B687-B349845C1F5B}" srcOrd="0" destOrd="0" parTransId="{0617FE99-0EB5-40A5-8D07-C8B9BD677B3E}" sibTransId="{B6823A52-AC53-4CBC-A71A-062438C75312}"/>
    <dgm:cxn modelId="{FC6910FA-28AF-46C8-8B7B-40AD80A2A2DF}" type="presOf" srcId="{8574F484-9F38-49E0-8046-DE1589414997}" destId="{86E6C09D-7FCE-4ED2-9F67-925597C65BED}" srcOrd="1" destOrd="1" presId="urn:microsoft.com/office/officeart/2005/8/layout/cycle4#2"/>
    <dgm:cxn modelId="{7C62580C-F9F5-4BBE-97F0-B9539AFAB27F}" type="presOf" srcId="{0640A433-EDB5-41F0-9EE1-F276094600F4}" destId="{0398B73E-4D14-47BA-B428-2C72AC0A9D9C}" srcOrd="0" destOrd="0" presId="urn:microsoft.com/office/officeart/2005/8/layout/cycle4#2"/>
    <dgm:cxn modelId="{513B9B9C-CF44-451F-B960-997CAF387037}" type="presOf" srcId="{54BF26CD-49D7-4455-B187-DC5D850918F6}" destId="{70A99440-BEC6-446A-B7D6-F51002B3F5A1}" srcOrd="0" destOrd="0" presId="urn:microsoft.com/office/officeart/2005/8/layout/cycle4#2"/>
    <dgm:cxn modelId="{5D1F7506-4DC1-4073-BF85-990A8E146F2C}" type="presOf" srcId="{C49B71F2-08E2-469A-9BE5-1D9977A64391}" destId="{C357303A-3DA4-4F27-84A9-917D0861CB6F}" srcOrd="1" destOrd="0" presId="urn:microsoft.com/office/officeart/2005/8/layout/cycle4#2"/>
    <dgm:cxn modelId="{64BFE533-1854-4254-9733-D9B9DB3BC737}" type="presOf" srcId="{F2B95B5A-EAAE-4B6B-A899-421E571F73A8}" destId="{C482BDD6-D204-46D2-9A80-1E74BE1CCD0C}" srcOrd="0" destOrd="0" presId="urn:microsoft.com/office/officeart/2005/8/layout/cycle4#2"/>
    <dgm:cxn modelId="{9C46B289-6213-4933-8334-E10D88EADD7F}" type="presOf" srcId="{54BF26CD-49D7-4455-B187-DC5D850918F6}" destId="{86E6C09D-7FCE-4ED2-9F67-925597C65BED}" srcOrd="1" destOrd="0" presId="urn:microsoft.com/office/officeart/2005/8/layout/cycle4#2"/>
    <dgm:cxn modelId="{B923B3D7-9886-45E2-9F94-E93948951178}" srcId="{CE47A1B7-0C0C-4E58-9AB4-A134612777B3}" destId="{0D9DAA0E-B4D0-44D7-B082-A3CE12BEF746}" srcOrd="1" destOrd="0" parTransId="{55E9BABF-BA8A-4F89-8C87-601D0C468E1F}" sibTransId="{466A3965-E49C-4381-98F9-FFCA57259EC7}"/>
    <dgm:cxn modelId="{6F179A7C-B160-4ACC-B47C-E0024CE1B745}" srcId="{CE47A1B7-0C0C-4E58-9AB4-A134612777B3}" destId="{5EFA9C51-0E3D-4909-A38E-545137DA5D9E}" srcOrd="2" destOrd="0" parTransId="{24FDE9B8-001D-450B-ACE3-59D15F26592A}" sibTransId="{229D5C26-FB54-4047-83A9-64625BA4B7C6}"/>
    <dgm:cxn modelId="{7B227169-E63E-4FF7-8C30-F0D373244C12}" type="presOf" srcId="{780D8915-388D-463C-8FB3-F4221B6214C1}" destId="{AB56343D-0564-4711-A08F-1EE838838542}" srcOrd="1" destOrd="0" presId="urn:microsoft.com/office/officeart/2005/8/layout/cycle4#2"/>
    <dgm:cxn modelId="{0C11A534-9818-4EBC-8AA6-CDF27717DC69}" type="presOf" srcId="{0D9DAA0E-B4D0-44D7-B082-A3CE12BEF746}" destId="{C357303A-3DA4-4F27-84A9-917D0861CB6F}" srcOrd="1" destOrd="1" presId="urn:microsoft.com/office/officeart/2005/8/layout/cycle4#2"/>
    <dgm:cxn modelId="{9E7DBE80-D555-4F63-A67B-7F5821D7E34D}" srcId="{A60DD544-0F42-429E-B82D-9F693B39476A}" destId="{0640A433-EDB5-41F0-9EE1-F276094600F4}" srcOrd="2" destOrd="0" parTransId="{8C382B58-915C-4647-875A-0CDB7D390AB4}" sibTransId="{9CF3BAC0-F0CA-440B-BB89-6522770B6364}"/>
    <dgm:cxn modelId="{ABB04B82-80AE-4468-A9F8-C131DA60A7F6}" srcId="{4AE2FDF8-8C44-4063-B687-B349845C1F5B}" destId="{780D8915-388D-463C-8FB3-F4221B6214C1}" srcOrd="0" destOrd="0" parTransId="{8A48B929-055A-4A8A-8DE8-2AEC028FF8C7}" sibTransId="{B9D957D3-AEBE-40D1-BE08-FE8D4A01D8B7}"/>
    <dgm:cxn modelId="{FF66F3B7-F22A-430E-A478-E8738E22F9D9}" srcId="{0640A433-EDB5-41F0-9EE1-F276094600F4}" destId="{54BF26CD-49D7-4455-B187-DC5D850918F6}" srcOrd="0" destOrd="0" parTransId="{5C17B866-453B-465D-9345-57D7B4A23120}" sibTransId="{7A9DABDC-E5B9-4E87-BED9-A8A8ED250294}"/>
    <dgm:cxn modelId="{A018E86D-CA98-4CA2-9E71-95006F186C91}" type="presOf" srcId="{894ED8C4-AFB7-4B0A-828C-9E233DC6752C}" destId="{C357303A-3DA4-4F27-84A9-917D0861CB6F}" srcOrd="1" destOrd="4" presId="urn:microsoft.com/office/officeart/2005/8/layout/cycle4#2"/>
    <dgm:cxn modelId="{CA381F0D-DE1D-410F-B73C-A433D95026A3}" type="presOf" srcId="{F2B95B5A-EAAE-4B6B-A899-421E571F73A8}" destId="{46333239-86C5-4AE7-8118-F797AFAF2345}" srcOrd="1" destOrd="0" presId="urn:microsoft.com/office/officeart/2005/8/layout/cycle4#2"/>
    <dgm:cxn modelId="{1194881F-F515-4D8F-8C78-39613A7FB2A7}" srcId="{CE47A1B7-0C0C-4E58-9AB4-A134612777B3}" destId="{7BCD82FE-56D1-4D7C-A0D0-B7EBAB4B6FB0}" srcOrd="3" destOrd="0" parTransId="{BA51D6AC-B1C3-44CF-B2B6-770E380A5312}" sibTransId="{F3561455-541F-4A1E-A7A5-C56EBAC8C993}"/>
    <dgm:cxn modelId="{6DF5D93A-51D0-45BE-9567-842EFD5E87EE}" srcId="{A60DD544-0F42-429E-B82D-9F693B39476A}" destId="{CE47A1B7-0C0C-4E58-9AB4-A134612777B3}" srcOrd="1" destOrd="0" parTransId="{F3EDD9DC-2202-4E6D-A21A-A86ACC01B8A5}" sibTransId="{6AA65AA8-F2F8-4155-95A8-497CF7564C8E}"/>
    <dgm:cxn modelId="{0866E779-95F7-4764-A79E-F541D70F22B3}" type="presOf" srcId="{780D8915-388D-463C-8FB3-F4221B6214C1}" destId="{BD690E62-E952-41FA-B919-A1DA7613F443}" srcOrd="0" destOrd="0" presId="urn:microsoft.com/office/officeart/2005/8/layout/cycle4#2"/>
    <dgm:cxn modelId="{005E608F-3629-441A-B3AC-3464CCD1DA3D}" type="presOf" srcId="{894ED8C4-AFB7-4B0A-828C-9E233DC6752C}" destId="{F97730A2-A2FF-46CF-8F98-7C2DF168ED56}" srcOrd="0" destOrd="4" presId="urn:microsoft.com/office/officeart/2005/8/layout/cycle4#2"/>
    <dgm:cxn modelId="{9785E14B-44E5-446C-8055-A472B6B4EAA6}" srcId="{A60DD544-0F42-429E-B82D-9F693B39476A}" destId="{BCC39C61-2DDD-45CD-85B9-08FAD0200A40}" srcOrd="3" destOrd="0" parTransId="{92AA3A17-D039-463A-B823-1B7C18182504}" sibTransId="{EFCF55E7-04FC-4AA8-AE29-8C78524B56F3}"/>
    <dgm:cxn modelId="{C72188A7-5C17-416A-BF89-061EE293E58D}" srcId="{CE47A1B7-0C0C-4E58-9AB4-A134612777B3}" destId="{C49B71F2-08E2-469A-9BE5-1D9977A64391}" srcOrd="0" destOrd="0" parTransId="{58C4A685-5F52-4FC8-B1F9-CFFB0AA4C0D2}" sibTransId="{4FE1B231-5036-4B61-9664-678054AE4D14}"/>
    <dgm:cxn modelId="{72B71F5C-78B6-4DA9-B6D9-46E479764598}" srcId="{BCC39C61-2DDD-45CD-85B9-08FAD0200A40}" destId="{F2B95B5A-EAAE-4B6B-A899-421E571F73A8}" srcOrd="0" destOrd="0" parTransId="{FF6168BF-D102-494F-8854-5FE4E11C2B4F}" sibTransId="{D82140CF-079F-4ED7-870C-A702CED85E39}"/>
    <dgm:cxn modelId="{002774FD-B24C-46B8-9902-D8F9EF5EE795}" type="presOf" srcId="{0D9DAA0E-B4D0-44D7-B082-A3CE12BEF746}" destId="{F97730A2-A2FF-46CF-8F98-7C2DF168ED56}" srcOrd="0" destOrd="1" presId="urn:microsoft.com/office/officeart/2005/8/layout/cycle4#2"/>
    <dgm:cxn modelId="{8F9A55C5-9E1E-4A31-AB08-9F3DA42DC611}" srcId="{4AE2FDF8-8C44-4063-B687-B349845C1F5B}" destId="{0DF879D5-3EF4-4D5E-80AC-39E2E0239086}" srcOrd="2" destOrd="0" parTransId="{9B5E2AE8-0646-401D-AFF3-3804351671DC}" sibTransId="{190F3DB4-3551-4C9A-9548-6AB954EDCAC4}"/>
    <dgm:cxn modelId="{E3A17E59-E582-48BC-97D2-FB9F8D868A68}" srcId="{BCC39C61-2DDD-45CD-85B9-08FAD0200A40}" destId="{382DF8C8-AC77-490E-BD79-23B8B05B768B}" srcOrd="1" destOrd="0" parTransId="{6E7A1DE2-F0AC-4274-B1C1-DC8E462B452C}" sibTransId="{D32CF27B-E438-4BE1-B51A-000ED396C8BC}"/>
    <dgm:cxn modelId="{B7D463BF-0342-4E72-86B3-13564BF8CFCF}" type="presOf" srcId="{382DF8C8-AC77-490E-BD79-23B8B05B768B}" destId="{C482BDD6-D204-46D2-9A80-1E74BE1CCD0C}" srcOrd="0" destOrd="1" presId="urn:microsoft.com/office/officeart/2005/8/layout/cycle4#2"/>
    <dgm:cxn modelId="{33CA90F6-2DFD-411F-B56D-7F05C7DF6E3A}" type="presOf" srcId="{382DF8C8-AC77-490E-BD79-23B8B05B768B}" destId="{46333239-86C5-4AE7-8118-F797AFAF2345}" srcOrd="1" destOrd="1" presId="urn:microsoft.com/office/officeart/2005/8/layout/cycle4#2"/>
    <dgm:cxn modelId="{88719CCC-5691-4E66-BCE8-72E98493C10F}" type="presOf" srcId="{4AE2FDF8-8C44-4063-B687-B349845C1F5B}" destId="{908209D0-D498-4117-A926-3E92C27EA70F}" srcOrd="0" destOrd="0" presId="urn:microsoft.com/office/officeart/2005/8/layout/cycle4#2"/>
    <dgm:cxn modelId="{41B37162-08B1-41C8-B205-76BADAF7346A}" type="presOf" srcId="{5EFA9C51-0E3D-4909-A38E-545137DA5D9E}" destId="{C357303A-3DA4-4F27-84A9-917D0861CB6F}" srcOrd="1" destOrd="2" presId="urn:microsoft.com/office/officeart/2005/8/layout/cycle4#2"/>
    <dgm:cxn modelId="{FE446F1C-0EA3-4083-9FF7-2E2683953A2A}" type="presParOf" srcId="{509C4B07-6E30-49E7-A892-2B57BF3C8E33}" destId="{7887A620-09E4-4BBC-9223-2C052E322EC2}" srcOrd="0" destOrd="0" presId="urn:microsoft.com/office/officeart/2005/8/layout/cycle4#2"/>
    <dgm:cxn modelId="{3F33DA95-E23E-4891-9D7C-3C61F18137F8}" type="presParOf" srcId="{7887A620-09E4-4BBC-9223-2C052E322EC2}" destId="{A0777F75-3CE7-4C72-9139-8BF7BEE5EE92}" srcOrd="0" destOrd="0" presId="urn:microsoft.com/office/officeart/2005/8/layout/cycle4#2"/>
    <dgm:cxn modelId="{449B886E-2D80-43F0-AA8B-989589736C72}" type="presParOf" srcId="{A0777F75-3CE7-4C72-9139-8BF7BEE5EE92}" destId="{BD690E62-E952-41FA-B919-A1DA7613F443}" srcOrd="0" destOrd="0" presId="urn:microsoft.com/office/officeart/2005/8/layout/cycle4#2"/>
    <dgm:cxn modelId="{A9952EF1-9BE5-470C-A7EE-22C4A80D8EBF}" type="presParOf" srcId="{A0777F75-3CE7-4C72-9139-8BF7BEE5EE92}" destId="{AB56343D-0564-4711-A08F-1EE838838542}" srcOrd="1" destOrd="0" presId="urn:microsoft.com/office/officeart/2005/8/layout/cycle4#2"/>
    <dgm:cxn modelId="{FC657F43-7AC4-441B-B251-9903C8056A2A}" type="presParOf" srcId="{7887A620-09E4-4BBC-9223-2C052E322EC2}" destId="{A7CCF5A9-141D-477A-8927-ECB175A56FEB}" srcOrd="1" destOrd="0" presId="urn:microsoft.com/office/officeart/2005/8/layout/cycle4#2"/>
    <dgm:cxn modelId="{1EA20A72-3ADF-45BA-9FAD-0091F355C554}" type="presParOf" srcId="{A7CCF5A9-141D-477A-8927-ECB175A56FEB}" destId="{F97730A2-A2FF-46CF-8F98-7C2DF168ED56}" srcOrd="0" destOrd="0" presId="urn:microsoft.com/office/officeart/2005/8/layout/cycle4#2"/>
    <dgm:cxn modelId="{E6C7D8E5-F7E2-4BD0-A97A-6540FEB4C53E}" type="presParOf" srcId="{A7CCF5A9-141D-477A-8927-ECB175A56FEB}" destId="{C357303A-3DA4-4F27-84A9-917D0861CB6F}" srcOrd="1" destOrd="0" presId="urn:microsoft.com/office/officeart/2005/8/layout/cycle4#2"/>
    <dgm:cxn modelId="{1610E8BE-BFA6-4CE0-BA4D-42921BADC56A}" type="presParOf" srcId="{7887A620-09E4-4BBC-9223-2C052E322EC2}" destId="{06267EAA-E489-4EE8-BCC5-2E43F2FDE3AA}" srcOrd="2" destOrd="0" presId="urn:microsoft.com/office/officeart/2005/8/layout/cycle4#2"/>
    <dgm:cxn modelId="{5E9CB115-EB49-4DCD-A829-25B1B30950AD}" type="presParOf" srcId="{06267EAA-E489-4EE8-BCC5-2E43F2FDE3AA}" destId="{70A99440-BEC6-446A-B7D6-F51002B3F5A1}" srcOrd="0" destOrd="0" presId="urn:microsoft.com/office/officeart/2005/8/layout/cycle4#2"/>
    <dgm:cxn modelId="{1D8C3341-A696-4534-B9D4-98287F7DB529}" type="presParOf" srcId="{06267EAA-E489-4EE8-BCC5-2E43F2FDE3AA}" destId="{86E6C09D-7FCE-4ED2-9F67-925597C65BED}" srcOrd="1" destOrd="0" presId="urn:microsoft.com/office/officeart/2005/8/layout/cycle4#2"/>
    <dgm:cxn modelId="{81D24B87-A219-4B2C-A102-BEEBDC2BDCBC}" type="presParOf" srcId="{7887A620-09E4-4BBC-9223-2C052E322EC2}" destId="{E701EA96-765E-426E-ADE7-CF877F630F40}" srcOrd="3" destOrd="0" presId="urn:microsoft.com/office/officeart/2005/8/layout/cycle4#2"/>
    <dgm:cxn modelId="{FA6F0A42-BB4D-4361-9A21-2DD7520F1A75}" type="presParOf" srcId="{E701EA96-765E-426E-ADE7-CF877F630F40}" destId="{C482BDD6-D204-46D2-9A80-1E74BE1CCD0C}" srcOrd="0" destOrd="0" presId="urn:microsoft.com/office/officeart/2005/8/layout/cycle4#2"/>
    <dgm:cxn modelId="{9E7C7531-9FF6-48CB-89F3-D6FFCB4BE3EA}" type="presParOf" srcId="{E701EA96-765E-426E-ADE7-CF877F630F40}" destId="{46333239-86C5-4AE7-8118-F797AFAF2345}" srcOrd="1" destOrd="0" presId="urn:microsoft.com/office/officeart/2005/8/layout/cycle4#2"/>
    <dgm:cxn modelId="{AE6E0B48-951B-477D-BBC0-C0F09E5199F8}" type="presParOf" srcId="{7887A620-09E4-4BBC-9223-2C052E322EC2}" destId="{6D1DF22A-2661-430F-BE99-82101C799D3D}" srcOrd="4" destOrd="0" presId="urn:microsoft.com/office/officeart/2005/8/layout/cycle4#2"/>
    <dgm:cxn modelId="{0867E0DB-D5F0-4FD2-AEA6-494361A0E844}" type="presParOf" srcId="{509C4B07-6E30-49E7-A892-2B57BF3C8E33}" destId="{0A54C719-7737-4A03-ADFA-49EB2923E98F}" srcOrd="1" destOrd="0" presId="urn:microsoft.com/office/officeart/2005/8/layout/cycle4#2"/>
    <dgm:cxn modelId="{3AD7563D-BF33-46A1-8708-EAD29999B219}" type="presParOf" srcId="{0A54C719-7737-4A03-ADFA-49EB2923E98F}" destId="{908209D0-D498-4117-A926-3E92C27EA70F}" srcOrd="0" destOrd="0" presId="urn:microsoft.com/office/officeart/2005/8/layout/cycle4#2"/>
    <dgm:cxn modelId="{E5D91604-0904-455B-8553-B716E9ED56C9}" type="presParOf" srcId="{0A54C719-7737-4A03-ADFA-49EB2923E98F}" destId="{9EB22368-B4A4-4056-8BFB-BE6A6CB413E7}" srcOrd="1" destOrd="0" presId="urn:microsoft.com/office/officeart/2005/8/layout/cycle4#2"/>
    <dgm:cxn modelId="{A56988C7-1D43-4FF0-AA28-EFEF6551163B}" type="presParOf" srcId="{0A54C719-7737-4A03-ADFA-49EB2923E98F}" destId="{0398B73E-4D14-47BA-B428-2C72AC0A9D9C}" srcOrd="2" destOrd="0" presId="urn:microsoft.com/office/officeart/2005/8/layout/cycle4#2"/>
    <dgm:cxn modelId="{174C77B0-CDED-4A5B-A5C2-5BF4A81C5F37}" type="presParOf" srcId="{0A54C719-7737-4A03-ADFA-49EB2923E98F}" destId="{3FA126A9-5D07-475B-915F-72DE88B33332}" srcOrd="3" destOrd="0" presId="urn:microsoft.com/office/officeart/2005/8/layout/cycle4#2"/>
    <dgm:cxn modelId="{590FE021-0DF4-4DA9-A262-778CD18F45DA}" type="presParOf" srcId="{0A54C719-7737-4A03-ADFA-49EB2923E98F}" destId="{60B8BCD6-BE93-4526-B605-679FE3451631}" srcOrd="4" destOrd="0" presId="urn:microsoft.com/office/officeart/2005/8/layout/cycle4#2"/>
    <dgm:cxn modelId="{6E75293C-3F89-4E8B-AC23-98702CB497B5}" type="presParOf" srcId="{509C4B07-6E30-49E7-A892-2B57BF3C8E33}" destId="{C2F2B3FA-D027-4171-9EE5-D4C2560940AA}" srcOrd="2" destOrd="0" presId="urn:microsoft.com/office/officeart/2005/8/layout/cycle4#2"/>
    <dgm:cxn modelId="{1FCAA440-1061-4A16-A507-9A631306B1E0}" type="presParOf" srcId="{509C4B07-6E30-49E7-A892-2B57BF3C8E33}" destId="{87DBAE81-7EC2-435F-8436-A6784E91A200}" srcOrd="3" destOrd="0" presId="urn:microsoft.com/office/officeart/2005/8/layout/cycle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31D50B2-2A04-46DB-AFA6-9E7F5BFA989B}" type="doc">
      <dgm:prSet loTypeId="urn:microsoft.com/office/officeart/2005/8/layout/vList6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zh-TW" altLang="en-US"/>
        </a:p>
      </dgm:t>
    </dgm:pt>
    <dgm:pt modelId="{D42D79A5-FC17-4426-B61C-0FC9C0E98C5F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消費行為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3306C228-DF46-4C56-B20C-507B4E03595A}" type="parTrans" cxnId="{A5127CC0-BCA1-453E-81CA-720F7D395F86}">
      <dgm:prSet/>
      <dgm:spPr/>
      <dgm:t>
        <a:bodyPr/>
        <a:lstStyle/>
        <a:p>
          <a:endParaRPr lang="zh-TW" altLang="en-US"/>
        </a:p>
      </dgm:t>
    </dgm:pt>
    <dgm:pt modelId="{44523D41-922D-4BE6-95AC-918C9155CFEB}" type="sibTrans" cxnId="{A5127CC0-BCA1-453E-81CA-720F7D395F86}">
      <dgm:prSet/>
      <dgm:spPr/>
      <dgm:t>
        <a:bodyPr/>
        <a:lstStyle/>
        <a:p>
          <a:endParaRPr lang="zh-TW" altLang="en-US"/>
        </a:p>
      </dgm:t>
    </dgm:pt>
    <dgm:pt modelId="{DD305DD5-93CF-4B24-BDAC-0F7B0B956DE0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以女性學生及上班族群居多，</a:t>
          </a:r>
          <a:r>
            <a:rPr lang="zh-TW" sz="2000" dirty="0" smtClean="0">
              <a:latin typeface="微軟正黑體" pitchFamily="34" charset="-120"/>
              <a:ea typeface="微軟正黑體" pitchFamily="34" charset="-120"/>
            </a:rPr>
            <a:t>藉</a:t>
          </a:r>
          <a:r>
            <a:rPr lang="en-US" sz="2000" dirty="0" smtClean="0">
              <a:latin typeface="微軟正黑體" pitchFamily="34" charset="-120"/>
              <a:ea typeface="微軟正黑體" pitchFamily="34" charset="-120"/>
            </a:rPr>
            <a:t>DM</a:t>
          </a:r>
          <a:r>
            <a:rPr lang="zh-TW" sz="2000" dirty="0" smtClean="0">
              <a:latin typeface="微軟正黑體" pitchFamily="34" charset="-120"/>
              <a:ea typeface="微軟正黑體" pitchFamily="34" charset="-120"/>
            </a:rPr>
            <a:t>得知最新</a:t>
          </a:r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訊</a:t>
          </a:r>
          <a:r>
            <a:rPr lang="zh-TW" sz="2000" dirty="0" smtClean="0">
              <a:latin typeface="微軟正黑體" pitchFamily="34" charset="-120"/>
              <a:ea typeface="微軟正黑體" pitchFamily="34" charset="-120"/>
            </a:rPr>
            <a:t>息</a:t>
          </a:r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2B8D1089-6CFD-4DDD-969B-512D62CED231}" type="parTrans" cxnId="{076F536F-33B1-48DE-BC0A-2953C8308E3C}">
      <dgm:prSet/>
      <dgm:spPr/>
      <dgm:t>
        <a:bodyPr/>
        <a:lstStyle/>
        <a:p>
          <a:endParaRPr lang="zh-TW" altLang="en-US"/>
        </a:p>
      </dgm:t>
    </dgm:pt>
    <dgm:pt modelId="{5CE86C84-0A26-4915-A0AD-17D72751F02F}" type="sibTrans" cxnId="{076F536F-33B1-48DE-BC0A-2953C8308E3C}">
      <dgm:prSet/>
      <dgm:spPr/>
      <dgm:t>
        <a:bodyPr/>
        <a:lstStyle/>
        <a:p>
          <a:endParaRPr lang="zh-TW" altLang="en-US"/>
        </a:p>
      </dgm:t>
    </dgm:pt>
    <dgm:pt modelId="{08BE9A62-1C8E-488F-8284-FE68A9F60EE4}">
      <dgm:prSet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成功經營的關鍵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32C20414-5E82-4DC7-8F42-1DED165DC0C2}" type="parTrans" cxnId="{B1DBAA8E-5B86-4B14-836E-082B39AF6FD6}">
      <dgm:prSet/>
      <dgm:spPr/>
      <dgm:t>
        <a:bodyPr/>
        <a:lstStyle/>
        <a:p>
          <a:endParaRPr lang="zh-TW" altLang="en-US"/>
        </a:p>
      </dgm:t>
    </dgm:pt>
    <dgm:pt modelId="{67978FFD-362C-4541-8929-D27BF2862378}" type="sibTrans" cxnId="{B1DBAA8E-5B86-4B14-836E-082B39AF6FD6}">
      <dgm:prSet/>
      <dgm:spPr/>
      <dgm:t>
        <a:bodyPr/>
        <a:lstStyle/>
        <a:p>
          <a:endParaRPr lang="zh-TW" altLang="en-US"/>
        </a:p>
      </dgm:t>
    </dgm:pt>
    <dgm:pt modelId="{488D5AD1-E707-41A2-837B-88260E24F802}">
      <dgm:prSet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經營者秉持著「誠實、勤奮、專業、創新」的經營。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48614FDA-A4E9-49CE-B38B-AEBC0DEA36BB}" type="parTrans" cxnId="{2EC40E40-4658-4A39-8861-B90F603E671C}">
      <dgm:prSet/>
      <dgm:spPr/>
      <dgm:t>
        <a:bodyPr/>
        <a:lstStyle/>
        <a:p>
          <a:endParaRPr lang="zh-TW" altLang="en-US"/>
        </a:p>
      </dgm:t>
    </dgm:pt>
    <dgm:pt modelId="{C409845D-66C7-4D91-8294-79500B5E0BF8}" type="sibTrans" cxnId="{2EC40E40-4658-4A39-8861-B90F603E671C}">
      <dgm:prSet/>
      <dgm:spPr/>
      <dgm:t>
        <a:bodyPr/>
        <a:lstStyle/>
        <a:p>
          <a:endParaRPr lang="zh-TW" altLang="en-US"/>
        </a:p>
      </dgm:t>
    </dgm:pt>
    <dgm:pt modelId="{2FE758E0-D942-400D-AEC3-D1B6A79C1C93}">
      <dgm:prSet/>
      <dgm:spPr/>
      <dgm:t>
        <a:bodyPr/>
        <a:lstStyle/>
        <a:p>
          <a:endParaRPr lang="zh-TW" altLang="en-US" sz="800" dirty="0"/>
        </a:p>
      </dgm:t>
    </dgm:pt>
    <dgm:pt modelId="{1A716977-0727-4B6D-98F6-35F0FE9E7945}" type="parTrans" cxnId="{36008102-680E-464A-A443-5FF981DC95A2}">
      <dgm:prSet/>
      <dgm:spPr/>
      <dgm:t>
        <a:bodyPr/>
        <a:lstStyle/>
        <a:p>
          <a:endParaRPr lang="zh-TW" altLang="en-US"/>
        </a:p>
      </dgm:t>
    </dgm:pt>
    <dgm:pt modelId="{DBD73BA7-6995-490A-8B7D-65CD82315EF8}" type="sibTrans" cxnId="{36008102-680E-464A-A443-5FF981DC95A2}">
      <dgm:prSet/>
      <dgm:spPr/>
      <dgm:t>
        <a:bodyPr/>
        <a:lstStyle/>
        <a:p>
          <a:endParaRPr lang="zh-TW" altLang="en-US"/>
        </a:p>
      </dgm:t>
    </dgm:pt>
    <dgm:pt modelId="{F8F02371-F266-44BE-A3ED-2A57F585E6FA}" type="pres">
      <dgm:prSet presAssocID="{B31D50B2-2A04-46DB-AFA6-9E7F5BFA989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D492C806-9BF4-4C46-ACE4-FD52DEAC425D}" type="pres">
      <dgm:prSet presAssocID="{08BE9A62-1C8E-488F-8284-FE68A9F60EE4}" presName="linNode" presStyleCnt="0"/>
      <dgm:spPr/>
    </dgm:pt>
    <dgm:pt modelId="{3486BA56-309B-4F6F-911E-615F20D85F2F}" type="pres">
      <dgm:prSet presAssocID="{08BE9A62-1C8E-488F-8284-FE68A9F60EE4}" presName="parentShp" presStyleLbl="node1" presStyleIdx="0" presStyleCnt="2" custScaleX="9444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E11B04-6760-46A5-B1B8-02C5BD63536A}" type="pres">
      <dgm:prSet presAssocID="{08BE9A62-1C8E-488F-8284-FE68A9F60EE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ADF2777-FEA9-4956-A008-EE641722522A}" type="pres">
      <dgm:prSet presAssocID="{67978FFD-362C-4541-8929-D27BF2862378}" presName="spacing" presStyleCnt="0"/>
      <dgm:spPr/>
    </dgm:pt>
    <dgm:pt modelId="{058D186C-D124-4B5B-A9FA-D4F1795383E3}" type="pres">
      <dgm:prSet presAssocID="{D42D79A5-FC17-4426-B61C-0FC9C0E98C5F}" presName="linNode" presStyleCnt="0"/>
      <dgm:spPr/>
    </dgm:pt>
    <dgm:pt modelId="{5FF18F4E-1AD5-48D0-8D41-023E59F7CBF4}" type="pres">
      <dgm:prSet presAssocID="{D42D79A5-FC17-4426-B61C-0FC9C0E98C5F}" presName="parentShp" presStyleLbl="node1" presStyleIdx="1" presStyleCnt="2" custScaleX="968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7E2556E-901D-4AA6-87CA-2D1120D3D6DC}" type="pres">
      <dgm:prSet presAssocID="{D42D79A5-FC17-4426-B61C-0FC9C0E98C5F}" presName="childShp" presStyleLbl="bgAccFollowNode1" presStyleIdx="1" presStyleCnt="2" custScaleX="101594" custScaleY="1074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B60A244-25E3-450F-A091-1849BC9E0724}" type="presOf" srcId="{08BE9A62-1C8E-488F-8284-FE68A9F60EE4}" destId="{3486BA56-309B-4F6F-911E-615F20D85F2F}" srcOrd="0" destOrd="0" presId="urn:microsoft.com/office/officeart/2005/8/layout/vList6"/>
    <dgm:cxn modelId="{076F536F-33B1-48DE-BC0A-2953C8308E3C}" srcId="{D42D79A5-FC17-4426-B61C-0FC9C0E98C5F}" destId="{DD305DD5-93CF-4B24-BDAC-0F7B0B956DE0}" srcOrd="0" destOrd="0" parTransId="{2B8D1089-6CFD-4DDD-969B-512D62CED231}" sibTransId="{5CE86C84-0A26-4915-A0AD-17D72751F02F}"/>
    <dgm:cxn modelId="{36008102-680E-464A-A443-5FF981DC95A2}" srcId="{08BE9A62-1C8E-488F-8284-FE68A9F60EE4}" destId="{2FE758E0-D942-400D-AEC3-D1B6A79C1C93}" srcOrd="1" destOrd="0" parTransId="{1A716977-0727-4B6D-98F6-35F0FE9E7945}" sibTransId="{DBD73BA7-6995-490A-8B7D-65CD82315EF8}"/>
    <dgm:cxn modelId="{C0FE51E0-C6E6-4128-9876-BFA13C7ABAFA}" type="presOf" srcId="{DD305DD5-93CF-4B24-BDAC-0F7B0B956DE0}" destId="{97E2556E-901D-4AA6-87CA-2D1120D3D6DC}" srcOrd="0" destOrd="0" presId="urn:microsoft.com/office/officeart/2005/8/layout/vList6"/>
    <dgm:cxn modelId="{27B36291-9E19-4514-BF0B-DFE29B032BF9}" type="presOf" srcId="{D42D79A5-FC17-4426-B61C-0FC9C0E98C5F}" destId="{5FF18F4E-1AD5-48D0-8D41-023E59F7CBF4}" srcOrd="0" destOrd="0" presId="urn:microsoft.com/office/officeart/2005/8/layout/vList6"/>
    <dgm:cxn modelId="{B1DBAA8E-5B86-4B14-836E-082B39AF6FD6}" srcId="{B31D50B2-2A04-46DB-AFA6-9E7F5BFA989B}" destId="{08BE9A62-1C8E-488F-8284-FE68A9F60EE4}" srcOrd="0" destOrd="0" parTransId="{32C20414-5E82-4DC7-8F42-1DED165DC0C2}" sibTransId="{67978FFD-362C-4541-8929-D27BF2862378}"/>
    <dgm:cxn modelId="{2EC40E40-4658-4A39-8861-B90F603E671C}" srcId="{08BE9A62-1C8E-488F-8284-FE68A9F60EE4}" destId="{488D5AD1-E707-41A2-837B-88260E24F802}" srcOrd="0" destOrd="0" parTransId="{48614FDA-A4E9-49CE-B38B-AEBC0DEA36BB}" sibTransId="{C409845D-66C7-4D91-8294-79500B5E0BF8}"/>
    <dgm:cxn modelId="{A5127CC0-BCA1-453E-81CA-720F7D395F86}" srcId="{B31D50B2-2A04-46DB-AFA6-9E7F5BFA989B}" destId="{D42D79A5-FC17-4426-B61C-0FC9C0E98C5F}" srcOrd="1" destOrd="0" parTransId="{3306C228-DF46-4C56-B20C-507B4E03595A}" sibTransId="{44523D41-922D-4BE6-95AC-918C9155CFEB}"/>
    <dgm:cxn modelId="{F12B290C-1F24-4407-9DCE-ADFB29DFF06B}" type="presOf" srcId="{B31D50B2-2A04-46DB-AFA6-9E7F5BFA989B}" destId="{F8F02371-F266-44BE-A3ED-2A57F585E6FA}" srcOrd="0" destOrd="0" presId="urn:microsoft.com/office/officeart/2005/8/layout/vList6"/>
    <dgm:cxn modelId="{B23F5460-CFC2-412C-8BF2-2F66CDDC69E5}" type="presOf" srcId="{488D5AD1-E707-41A2-837B-88260E24F802}" destId="{EEE11B04-6760-46A5-B1B8-02C5BD63536A}" srcOrd="0" destOrd="0" presId="urn:microsoft.com/office/officeart/2005/8/layout/vList6"/>
    <dgm:cxn modelId="{5208D541-E8A1-4629-9C16-A0E165F097A6}" type="presOf" srcId="{2FE758E0-D942-400D-AEC3-D1B6A79C1C93}" destId="{EEE11B04-6760-46A5-B1B8-02C5BD63536A}" srcOrd="0" destOrd="1" presId="urn:microsoft.com/office/officeart/2005/8/layout/vList6"/>
    <dgm:cxn modelId="{5BE445EE-CB54-46FC-AC9D-8608B97A84AB}" type="presParOf" srcId="{F8F02371-F266-44BE-A3ED-2A57F585E6FA}" destId="{D492C806-9BF4-4C46-ACE4-FD52DEAC425D}" srcOrd="0" destOrd="0" presId="urn:microsoft.com/office/officeart/2005/8/layout/vList6"/>
    <dgm:cxn modelId="{3ED009B6-E1D8-471F-A0ED-9BA4A4BB84DF}" type="presParOf" srcId="{D492C806-9BF4-4C46-ACE4-FD52DEAC425D}" destId="{3486BA56-309B-4F6F-911E-615F20D85F2F}" srcOrd="0" destOrd="0" presId="urn:microsoft.com/office/officeart/2005/8/layout/vList6"/>
    <dgm:cxn modelId="{A132B040-FE8F-45C6-BBF6-B9851CAEC208}" type="presParOf" srcId="{D492C806-9BF4-4C46-ACE4-FD52DEAC425D}" destId="{EEE11B04-6760-46A5-B1B8-02C5BD63536A}" srcOrd="1" destOrd="0" presId="urn:microsoft.com/office/officeart/2005/8/layout/vList6"/>
    <dgm:cxn modelId="{D7C05A5A-1E93-4E20-AAE6-367EF93F5490}" type="presParOf" srcId="{F8F02371-F266-44BE-A3ED-2A57F585E6FA}" destId="{AADF2777-FEA9-4956-A008-EE641722522A}" srcOrd="1" destOrd="0" presId="urn:microsoft.com/office/officeart/2005/8/layout/vList6"/>
    <dgm:cxn modelId="{D5010AD4-3920-494C-9D22-C1D94A042AB0}" type="presParOf" srcId="{F8F02371-F266-44BE-A3ED-2A57F585E6FA}" destId="{058D186C-D124-4B5B-A9FA-D4F1795383E3}" srcOrd="2" destOrd="0" presId="urn:microsoft.com/office/officeart/2005/8/layout/vList6"/>
    <dgm:cxn modelId="{4CC2A42D-E124-4249-B6DE-085E3B7EB546}" type="presParOf" srcId="{058D186C-D124-4B5B-A9FA-D4F1795383E3}" destId="{5FF18F4E-1AD5-48D0-8D41-023E59F7CBF4}" srcOrd="0" destOrd="0" presId="urn:microsoft.com/office/officeart/2005/8/layout/vList6"/>
    <dgm:cxn modelId="{AE1A0BED-76AC-436D-9786-7C5852364AE1}" type="presParOf" srcId="{058D186C-D124-4B5B-A9FA-D4F1795383E3}" destId="{97E2556E-901D-4AA6-87CA-2D1120D3D6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4DAE716-A7D7-4963-9242-25A28FECE926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zh-TW" altLang="en-US"/>
        </a:p>
      </dgm:t>
    </dgm:pt>
    <dgm:pt modelId="{A4F04772-CB0A-4D35-9155-F8B0D3B628D0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滿意度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FA1491F1-0E0D-4A6B-BFDD-80E088955023}" type="parTrans" cxnId="{958B1514-20C2-4F1C-BEA7-24DCA4032B40}">
      <dgm:prSet/>
      <dgm:spPr/>
      <dgm:t>
        <a:bodyPr/>
        <a:lstStyle/>
        <a:p>
          <a:endParaRPr lang="zh-TW" altLang="en-US"/>
        </a:p>
      </dgm:t>
    </dgm:pt>
    <dgm:pt modelId="{207E75DA-C9BE-4B06-ABE0-E407B889BE19}" type="sibTrans" cxnId="{958B1514-20C2-4F1C-BEA7-24DCA4032B40}">
      <dgm:prSet/>
      <dgm:spPr/>
      <dgm:t>
        <a:bodyPr/>
        <a:lstStyle/>
        <a:p>
          <a:endParaRPr lang="zh-TW" altLang="en-US"/>
        </a:p>
      </dgm:t>
    </dgm:pt>
    <dgm:pt modelId="{348903ED-0E3D-4B26-89E9-A40F4866F0BB}">
      <dgm:prSet phldrT="[文字]" custT="1"/>
      <dgm:spPr/>
      <dgm:t>
        <a:bodyPr/>
        <a:lstStyle/>
        <a:p>
          <a:r>
            <a:rPr lang="zh-TW" altLang="en-US" sz="2000" dirty="0" smtClean="0">
              <a:effectLst/>
              <a:latin typeface="微軟正黑體" pitchFamily="34" charset="-120"/>
              <a:ea typeface="微軟正黑體" pitchFamily="34" charset="-120"/>
            </a:rPr>
            <a:t>問題處理最為滿意，以顧客至上的態度迅速處理，讓顧客覺得自己的重要</a:t>
          </a:r>
          <a:r>
            <a:rPr lang="zh-TW" altLang="en-US" sz="2000" dirty="0" smtClean="0">
              <a:effectLst/>
              <a:latin typeface="Times New Roman"/>
              <a:ea typeface="新細明體"/>
            </a:rPr>
            <a:t>。</a:t>
          </a:r>
          <a:endParaRPr lang="zh-TW" altLang="en-US" sz="2000" dirty="0"/>
        </a:p>
      </dgm:t>
    </dgm:pt>
    <dgm:pt modelId="{50FB3533-A434-49F5-8D90-A6C0FB3C731D}" type="parTrans" cxnId="{4B7FE566-4499-4E57-94BB-595FBCFEEBE2}">
      <dgm:prSet/>
      <dgm:spPr/>
      <dgm:t>
        <a:bodyPr/>
        <a:lstStyle/>
        <a:p>
          <a:endParaRPr lang="zh-TW" altLang="en-US"/>
        </a:p>
      </dgm:t>
    </dgm:pt>
    <dgm:pt modelId="{AB799BC3-3F38-48E4-9B6C-9D4D474802CF}" type="sibTrans" cxnId="{4B7FE566-4499-4E57-94BB-595FBCFEEBE2}">
      <dgm:prSet/>
      <dgm:spPr/>
      <dgm:t>
        <a:bodyPr/>
        <a:lstStyle/>
        <a:p>
          <a:endParaRPr lang="zh-TW" altLang="en-US"/>
        </a:p>
      </dgm:t>
    </dgm:pt>
    <dgm:pt modelId="{36B1F314-142B-4253-918F-63885A98F089}">
      <dgm:prSet phldrT="[文字]" phldr="1"/>
      <dgm:spPr/>
      <dgm:t>
        <a:bodyPr/>
        <a:lstStyle/>
        <a:p>
          <a:endParaRPr lang="zh-TW" altLang="en-US" sz="600" dirty="0"/>
        </a:p>
      </dgm:t>
    </dgm:pt>
    <dgm:pt modelId="{08B8EEC0-B106-43E8-B29A-0ABC7C53461B}" type="parTrans" cxnId="{EC5421CA-F4A5-4962-8E4D-737467B4DEE8}">
      <dgm:prSet/>
      <dgm:spPr/>
      <dgm:t>
        <a:bodyPr/>
        <a:lstStyle/>
        <a:p>
          <a:endParaRPr lang="zh-TW" altLang="en-US"/>
        </a:p>
      </dgm:t>
    </dgm:pt>
    <dgm:pt modelId="{3A0BE24B-0889-4ECF-B005-2B40D3FEDCF9}" type="sibTrans" cxnId="{EC5421CA-F4A5-4962-8E4D-737467B4DEE8}">
      <dgm:prSet/>
      <dgm:spPr/>
      <dgm:t>
        <a:bodyPr/>
        <a:lstStyle/>
        <a:p>
          <a:endParaRPr lang="zh-TW" altLang="en-US"/>
        </a:p>
      </dgm:t>
    </dgm:pt>
    <dgm:pt modelId="{6F19C3D6-0FE1-407F-9631-5DC141437897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忠誠度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4F756847-075B-43A6-8E4A-7C8F7E523347}" type="parTrans" cxnId="{FED706C4-8B76-4877-9F09-3C6C2BF65D22}">
      <dgm:prSet/>
      <dgm:spPr/>
      <dgm:t>
        <a:bodyPr/>
        <a:lstStyle/>
        <a:p>
          <a:endParaRPr lang="zh-TW" altLang="en-US"/>
        </a:p>
      </dgm:t>
    </dgm:pt>
    <dgm:pt modelId="{920122CE-E57D-4777-BCAC-A38ADD3D088B}" type="sibTrans" cxnId="{FED706C4-8B76-4877-9F09-3C6C2BF65D22}">
      <dgm:prSet/>
      <dgm:spPr/>
      <dgm:t>
        <a:bodyPr/>
        <a:lstStyle/>
        <a:p>
          <a:endParaRPr lang="zh-TW" altLang="en-US"/>
        </a:p>
      </dgm:t>
    </dgm:pt>
    <dgm:pt modelId="{617F2717-D55C-4DFD-BD5F-DFD20ADD535C}">
      <dgm:prSet phldrT="[文字]" custT="1"/>
      <dgm:spPr/>
      <dgm:t>
        <a:bodyPr/>
        <a:lstStyle/>
        <a:p>
          <a:r>
            <a:rPr lang="zh-TW" altLang="en-US" sz="2000" dirty="0" smtClean="0">
              <a:effectLst/>
              <a:latin typeface="微軟正黑體" pitchFamily="34" charset="-120"/>
              <a:ea typeface="微軟正黑體" pitchFamily="34" charset="-120"/>
            </a:rPr>
            <a:t>不管是品質還是服務，都持著願意再度購買的意願。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D1F718B8-6B2E-4BDE-8C5B-13899AC5BAE6}" type="parTrans" cxnId="{A3FFB963-08E1-43FC-AE91-DD1BE6C5914E}">
      <dgm:prSet/>
      <dgm:spPr/>
      <dgm:t>
        <a:bodyPr/>
        <a:lstStyle/>
        <a:p>
          <a:endParaRPr lang="zh-TW" altLang="en-US"/>
        </a:p>
      </dgm:t>
    </dgm:pt>
    <dgm:pt modelId="{77D9CDE0-5CE3-4E57-83A4-A27778ED6682}" type="sibTrans" cxnId="{A3FFB963-08E1-43FC-AE91-DD1BE6C5914E}">
      <dgm:prSet/>
      <dgm:spPr/>
      <dgm:t>
        <a:bodyPr/>
        <a:lstStyle/>
        <a:p>
          <a:endParaRPr lang="zh-TW" altLang="en-US"/>
        </a:p>
      </dgm:t>
    </dgm:pt>
    <dgm:pt modelId="{90217B18-1747-4DF9-8A86-E0EC9CD174BC}" type="pres">
      <dgm:prSet presAssocID="{04DAE716-A7D7-4963-9242-25A28FECE92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3FDD507A-4DBD-4B43-9AFE-CDCCB82792E3}" type="pres">
      <dgm:prSet presAssocID="{A4F04772-CB0A-4D35-9155-F8B0D3B628D0}" presName="linNode" presStyleCnt="0"/>
      <dgm:spPr/>
    </dgm:pt>
    <dgm:pt modelId="{A3C11643-3954-4203-885F-5F6C6F3647F8}" type="pres">
      <dgm:prSet presAssocID="{A4F04772-CB0A-4D35-9155-F8B0D3B628D0}" presName="parentShp" presStyleLbl="node1" presStyleIdx="0" presStyleCnt="2" custScaleX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147847-1AC7-43C2-9EFC-F54236A26C4A}" type="pres">
      <dgm:prSet presAssocID="{A4F04772-CB0A-4D35-9155-F8B0D3B628D0}" presName="childShp" presStyleLbl="bgAccFollowNode1" presStyleIdx="0" presStyleCnt="2" custScaleX="100484" custLinFactNeighborX="1375" custLinFactNeighborY="-2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2DD057-05F0-4635-B73F-1D4771B4D883}" type="pres">
      <dgm:prSet presAssocID="{207E75DA-C9BE-4B06-ABE0-E407B889BE19}" presName="spacing" presStyleCnt="0"/>
      <dgm:spPr/>
    </dgm:pt>
    <dgm:pt modelId="{9DD6BD34-67E9-4DA0-8A70-EBCB51CD718F}" type="pres">
      <dgm:prSet presAssocID="{6F19C3D6-0FE1-407F-9631-5DC141437897}" presName="linNode" presStyleCnt="0"/>
      <dgm:spPr/>
    </dgm:pt>
    <dgm:pt modelId="{1801F5F9-E1B5-4DD9-84B0-FBF0C07D285E}" type="pres">
      <dgm:prSet presAssocID="{6F19C3D6-0FE1-407F-9631-5DC14143789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6A5407-1AD9-4993-A9A0-45E72DB3A221}" type="pres">
      <dgm:prSet presAssocID="{6F19C3D6-0FE1-407F-9631-5DC14143789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ED706C4-8B76-4877-9F09-3C6C2BF65D22}" srcId="{04DAE716-A7D7-4963-9242-25A28FECE926}" destId="{6F19C3D6-0FE1-407F-9631-5DC141437897}" srcOrd="1" destOrd="0" parTransId="{4F756847-075B-43A6-8E4A-7C8F7E523347}" sibTransId="{920122CE-E57D-4777-BCAC-A38ADD3D088B}"/>
    <dgm:cxn modelId="{EC5421CA-F4A5-4962-8E4D-737467B4DEE8}" srcId="{A4F04772-CB0A-4D35-9155-F8B0D3B628D0}" destId="{36B1F314-142B-4253-918F-63885A98F089}" srcOrd="1" destOrd="0" parTransId="{08B8EEC0-B106-43E8-B29A-0ABC7C53461B}" sibTransId="{3A0BE24B-0889-4ECF-B005-2B40D3FEDCF9}"/>
    <dgm:cxn modelId="{A3FFB963-08E1-43FC-AE91-DD1BE6C5914E}" srcId="{6F19C3D6-0FE1-407F-9631-5DC141437897}" destId="{617F2717-D55C-4DFD-BD5F-DFD20ADD535C}" srcOrd="0" destOrd="0" parTransId="{D1F718B8-6B2E-4BDE-8C5B-13899AC5BAE6}" sibTransId="{77D9CDE0-5CE3-4E57-83A4-A27778ED6682}"/>
    <dgm:cxn modelId="{F436B935-148E-434D-847D-1E97DCB06F41}" type="presOf" srcId="{6F19C3D6-0FE1-407F-9631-5DC141437897}" destId="{1801F5F9-E1B5-4DD9-84B0-FBF0C07D285E}" srcOrd="0" destOrd="0" presId="urn:microsoft.com/office/officeart/2005/8/layout/vList6"/>
    <dgm:cxn modelId="{4A1636ED-CE29-4957-BB9E-BE6221F424E8}" type="presOf" srcId="{617F2717-D55C-4DFD-BD5F-DFD20ADD535C}" destId="{846A5407-1AD9-4993-A9A0-45E72DB3A221}" srcOrd="0" destOrd="0" presId="urn:microsoft.com/office/officeart/2005/8/layout/vList6"/>
    <dgm:cxn modelId="{15AABA2D-90C9-4884-9B11-4FECBFB5648E}" type="presOf" srcId="{36B1F314-142B-4253-918F-63885A98F089}" destId="{4F147847-1AC7-43C2-9EFC-F54236A26C4A}" srcOrd="0" destOrd="1" presId="urn:microsoft.com/office/officeart/2005/8/layout/vList6"/>
    <dgm:cxn modelId="{2B91EC7A-D67E-4B10-910D-E8C8D7BD0A44}" type="presOf" srcId="{A4F04772-CB0A-4D35-9155-F8B0D3B628D0}" destId="{A3C11643-3954-4203-885F-5F6C6F3647F8}" srcOrd="0" destOrd="0" presId="urn:microsoft.com/office/officeart/2005/8/layout/vList6"/>
    <dgm:cxn modelId="{4B7FE566-4499-4E57-94BB-595FBCFEEBE2}" srcId="{A4F04772-CB0A-4D35-9155-F8B0D3B628D0}" destId="{348903ED-0E3D-4B26-89E9-A40F4866F0BB}" srcOrd="0" destOrd="0" parTransId="{50FB3533-A434-49F5-8D90-A6C0FB3C731D}" sibTransId="{AB799BC3-3F38-48E4-9B6C-9D4D474802CF}"/>
    <dgm:cxn modelId="{958B1514-20C2-4F1C-BEA7-24DCA4032B40}" srcId="{04DAE716-A7D7-4963-9242-25A28FECE926}" destId="{A4F04772-CB0A-4D35-9155-F8B0D3B628D0}" srcOrd="0" destOrd="0" parTransId="{FA1491F1-0E0D-4A6B-BFDD-80E088955023}" sibTransId="{207E75DA-C9BE-4B06-ABE0-E407B889BE19}"/>
    <dgm:cxn modelId="{4693F3E8-24F9-44F0-8ECE-34BE5F93B428}" type="presOf" srcId="{348903ED-0E3D-4B26-89E9-A40F4866F0BB}" destId="{4F147847-1AC7-43C2-9EFC-F54236A26C4A}" srcOrd="0" destOrd="0" presId="urn:microsoft.com/office/officeart/2005/8/layout/vList6"/>
    <dgm:cxn modelId="{EB42F21A-FAB7-4B1E-B6B1-7E6E57666F82}" type="presOf" srcId="{04DAE716-A7D7-4963-9242-25A28FECE926}" destId="{90217B18-1747-4DF9-8A86-E0EC9CD174BC}" srcOrd="0" destOrd="0" presId="urn:microsoft.com/office/officeart/2005/8/layout/vList6"/>
    <dgm:cxn modelId="{F1B94E97-D66A-4754-A03C-62B16D2290A0}" type="presParOf" srcId="{90217B18-1747-4DF9-8A86-E0EC9CD174BC}" destId="{3FDD507A-4DBD-4B43-9AFE-CDCCB82792E3}" srcOrd="0" destOrd="0" presId="urn:microsoft.com/office/officeart/2005/8/layout/vList6"/>
    <dgm:cxn modelId="{D152A96D-D0EA-4A78-9F5C-2D1AD10A117D}" type="presParOf" srcId="{3FDD507A-4DBD-4B43-9AFE-CDCCB82792E3}" destId="{A3C11643-3954-4203-885F-5F6C6F3647F8}" srcOrd="0" destOrd="0" presId="urn:microsoft.com/office/officeart/2005/8/layout/vList6"/>
    <dgm:cxn modelId="{EE3C3308-0255-401C-A391-245E6A29BFB7}" type="presParOf" srcId="{3FDD507A-4DBD-4B43-9AFE-CDCCB82792E3}" destId="{4F147847-1AC7-43C2-9EFC-F54236A26C4A}" srcOrd="1" destOrd="0" presId="urn:microsoft.com/office/officeart/2005/8/layout/vList6"/>
    <dgm:cxn modelId="{30D4378F-4058-4FBF-A0CC-0686EB575DA3}" type="presParOf" srcId="{90217B18-1747-4DF9-8A86-E0EC9CD174BC}" destId="{D52DD057-05F0-4635-B73F-1D4771B4D883}" srcOrd="1" destOrd="0" presId="urn:microsoft.com/office/officeart/2005/8/layout/vList6"/>
    <dgm:cxn modelId="{8DA55771-6C37-4158-85D9-DEAAAED9692D}" type="presParOf" srcId="{90217B18-1747-4DF9-8A86-E0EC9CD174BC}" destId="{9DD6BD34-67E9-4DA0-8A70-EBCB51CD718F}" srcOrd="2" destOrd="0" presId="urn:microsoft.com/office/officeart/2005/8/layout/vList6"/>
    <dgm:cxn modelId="{6375E585-F271-4F32-AC8D-4B540F9BE0DA}" type="presParOf" srcId="{9DD6BD34-67E9-4DA0-8A70-EBCB51CD718F}" destId="{1801F5F9-E1B5-4DD9-84B0-FBF0C07D285E}" srcOrd="0" destOrd="0" presId="urn:microsoft.com/office/officeart/2005/8/layout/vList6"/>
    <dgm:cxn modelId="{B480A006-F339-4994-B592-5CE8352E49D4}" type="presParOf" srcId="{9DD6BD34-67E9-4DA0-8A70-EBCB51CD718F}" destId="{846A5407-1AD9-4993-A9A0-45E72DB3A22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B4E4018-7F6A-4730-A081-F6134E984B51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zh-TW" altLang="en-US"/>
        </a:p>
      </dgm:t>
    </dgm:pt>
    <dgm:pt modelId="{1BC7146E-ECDB-4EA6-8258-74D8009F4B43}">
      <dgm:prSet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商品擺設與動線上可依商品特性將商品</a:t>
          </a:r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分類方便消費者選購。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AE42A2E3-120A-48D5-B4EA-123DEAF95384}" type="parTrans" cxnId="{D7438E4D-BEC8-42DF-A051-295BE598943B}">
      <dgm:prSet/>
      <dgm:spPr/>
      <dgm:t>
        <a:bodyPr/>
        <a:lstStyle/>
        <a:p>
          <a:endParaRPr lang="zh-TW" altLang="en-US"/>
        </a:p>
      </dgm:t>
    </dgm:pt>
    <dgm:pt modelId="{D4A1928A-67F6-48EA-8F56-2F28C69FE798}" type="sibTrans" cxnId="{D7438E4D-BEC8-42DF-A051-295BE598943B}">
      <dgm:prSet/>
      <dgm:spPr/>
      <dgm:t>
        <a:bodyPr/>
        <a:lstStyle/>
        <a:p>
          <a:endParaRPr lang="zh-TW" altLang="en-US"/>
        </a:p>
      </dgm:t>
    </dgm:pt>
    <dgm:pt modelId="{39CD6F0C-2184-4262-802A-61E810593D1C}">
      <dgm:prSet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商品種類多樣化，可增設專業介紹人員。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7A64AC09-106A-4717-8304-E8895F15A62D}" type="parTrans" cxnId="{DF9539E6-C423-495F-8D18-DD3C4FE21040}">
      <dgm:prSet/>
      <dgm:spPr/>
      <dgm:t>
        <a:bodyPr/>
        <a:lstStyle/>
        <a:p>
          <a:endParaRPr lang="zh-TW" altLang="en-US"/>
        </a:p>
      </dgm:t>
    </dgm:pt>
    <dgm:pt modelId="{F2E29AD1-6B1C-4861-A812-B905A1721035}" type="sibTrans" cxnId="{DF9539E6-C423-495F-8D18-DD3C4FE21040}">
      <dgm:prSet/>
      <dgm:spPr/>
      <dgm:t>
        <a:bodyPr/>
        <a:lstStyle/>
        <a:p>
          <a:endParaRPr lang="zh-TW" altLang="en-US"/>
        </a:p>
      </dgm:t>
    </dgm:pt>
    <dgm:pt modelId="{D9A89BE7-D880-4970-8927-03780DBA9563}">
      <dgm:prSet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寶雅的行銷策略的運用要再增加其它的方法來接觸消費者。</a:t>
          </a:r>
          <a:r>
            <a:rPr lang="zh-TW" sz="2000" dirty="0" smtClean="0">
              <a:latin typeface="微軟正黑體" pitchFamily="34" charset="-120"/>
              <a:ea typeface="微軟正黑體" pitchFamily="34" charset="-120"/>
            </a:rPr>
            <a:t>例如以視頻網站</a:t>
          </a:r>
          <a:r>
            <a:rPr lang="en-US" sz="2000" dirty="0" err="1" smtClean="0">
              <a:latin typeface="微軟正黑體" pitchFamily="34" charset="-120"/>
              <a:ea typeface="微軟正黑體" pitchFamily="34" charset="-120"/>
            </a:rPr>
            <a:t>Youtube</a:t>
          </a:r>
          <a:r>
            <a:rPr lang="zh-TW" sz="2000" dirty="0" smtClean="0">
              <a:latin typeface="微軟正黑體" pitchFamily="34" charset="-120"/>
              <a:ea typeface="微軟正黑體" pitchFamily="34" charset="-120"/>
            </a:rPr>
            <a:t>，發布最新的消息。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6FF419AA-79C5-4FDA-AF20-0DB59D1B3C55}" type="parTrans" cxnId="{44E7FF74-D13B-4045-A0FD-5EE339EFCC0B}">
      <dgm:prSet/>
      <dgm:spPr/>
      <dgm:t>
        <a:bodyPr/>
        <a:lstStyle/>
        <a:p>
          <a:endParaRPr lang="zh-TW" altLang="en-US"/>
        </a:p>
      </dgm:t>
    </dgm:pt>
    <dgm:pt modelId="{7AB48778-5EC5-4ED7-9A3A-EA2BDA4D39B1}" type="sibTrans" cxnId="{44E7FF74-D13B-4045-A0FD-5EE339EFCC0B}">
      <dgm:prSet/>
      <dgm:spPr/>
      <dgm:t>
        <a:bodyPr/>
        <a:lstStyle/>
        <a:p>
          <a:endParaRPr lang="zh-TW" altLang="en-US"/>
        </a:p>
      </dgm:t>
    </dgm:pt>
    <dgm:pt modelId="{D63CCCBF-CC0F-474D-8C88-6DA8DDB46F52}">
      <dgm:prSet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消費者對於寶雅以顧客至上的態度迅速處理顧客問題最為滿意。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4818251E-40F8-476C-A095-E12E9F47613A}" type="parTrans" cxnId="{BE1E60DE-26F9-4637-82CB-4B0D6BEC2CBD}">
      <dgm:prSet/>
      <dgm:spPr/>
      <dgm:t>
        <a:bodyPr/>
        <a:lstStyle/>
        <a:p>
          <a:endParaRPr lang="zh-TW" altLang="en-US"/>
        </a:p>
      </dgm:t>
    </dgm:pt>
    <dgm:pt modelId="{10F0B019-0603-47E2-AA2F-AB369E924E81}" type="sibTrans" cxnId="{BE1E60DE-26F9-4637-82CB-4B0D6BEC2CBD}">
      <dgm:prSet/>
      <dgm:spPr/>
      <dgm:t>
        <a:bodyPr/>
        <a:lstStyle/>
        <a:p>
          <a:endParaRPr lang="zh-TW" altLang="en-US"/>
        </a:p>
      </dgm:t>
    </dgm:pt>
    <dgm:pt modelId="{FA896EDF-4D90-4DD8-BB0C-1975D73E50E5}" type="pres">
      <dgm:prSet presAssocID="{CB4E4018-7F6A-4730-A081-F6134E984B5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ADC42290-C3B6-40BC-B7AE-2A85BE0F50D2}" type="pres">
      <dgm:prSet presAssocID="{CB4E4018-7F6A-4730-A081-F6134E984B51}" presName="Name1" presStyleCnt="0"/>
      <dgm:spPr/>
    </dgm:pt>
    <dgm:pt modelId="{019C07A1-730D-4CC8-9DAF-9341E27A3F69}" type="pres">
      <dgm:prSet presAssocID="{CB4E4018-7F6A-4730-A081-F6134E984B51}" presName="cycle" presStyleCnt="0"/>
      <dgm:spPr/>
    </dgm:pt>
    <dgm:pt modelId="{03DF81DD-3F14-414B-8A88-3F89C44039B2}" type="pres">
      <dgm:prSet presAssocID="{CB4E4018-7F6A-4730-A081-F6134E984B51}" presName="srcNode" presStyleLbl="node1" presStyleIdx="0" presStyleCnt="4"/>
      <dgm:spPr/>
    </dgm:pt>
    <dgm:pt modelId="{8928CA45-BE07-46CE-8C46-5AACB31B2920}" type="pres">
      <dgm:prSet presAssocID="{CB4E4018-7F6A-4730-A081-F6134E984B51}" presName="conn" presStyleLbl="parChTrans1D2" presStyleIdx="0" presStyleCnt="1"/>
      <dgm:spPr/>
      <dgm:t>
        <a:bodyPr/>
        <a:lstStyle/>
        <a:p>
          <a:endParaRPr lang="zh-TW" altLang="en-US"/>
        </a:p>
      </dgm:t>
    </dgm:pt>
    <dgm:pt modelId="{56F89445-BAC1-47DC-A63F-09FBFA3C41D4}" type="pres">
      <dgm:prSet presAssocID="{CB4E4018-7F6A-4730-A081-F6134E984B51}" presName="extraNode" presStyleLbl="node1" presStyleIdx="0" presStyleCnt="4"/>
      <dgm:spPr/>
    </dgm:pt>
    <dgm:pt modelId="{CE2CF04E-82D0-4977-9297-937C9E252D05}" type="pres">
      <dgm:prSet presAssocID="{CB4E4018-7F6A-4730-A081-F6134E984B51}" presName="dstNode" presStyleLbl="node1" presStyleIdx="0" presStyleCnt="4"/>
      <dgm:spPr/>
    </dgm:pt>
    <dgm:pt modelId="{B0A08455-D0BD-4F1C-A116-37EA87752C6F}" type="pres">
      <dgm:prSet presAssocID="{1BC7146E-ECDB-4EA6-8258-74D8009F4B4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DD5813E-F851-4108-9CDF-9D6C3AA7B8CE}" type="pres">
      <dgm:prSet presAssocID="{1BC7146E-ECDB-4EA6-8258-74D8009F4B43}" presName="accent_1" presStyleCnt="0"/>
      <dgm:spPr/>
    </dgm:pt>
    <dgm:pt modelId="{8E51D1A2-24EF-4BAA-8A64-E858F5986CF8}" type="pres">
      <dgm:prSet presAssocID="{1BC7146E-ECDB-4EA6-8258-74D8009F4B43}" presName="accentRepeatNode" presStyleLbl="solidFgAcc1" presStyleIdx="0" presStyleCnt="4"/>
      <dgm:spPr/>
    </dgm:pt>
    <dgm:pt modelId="{075E7473-0047-406D-8B2A-788BC74E8C36}" type="pres">
      <dgm:prSet presAssocID="{39CD6F0C-2184-4262-802A-61E810593D1C}" presName="text_2" presStyleLbl="node1" presStyleIdx="1" presStyleCnt="4">
        <dgm:presLayoutVars>
          <dgm:bulletEnabled val="1"/>
        </dgm:presLayoutVars>
      </dgm:prSet>
      <dgm:spPr/>
    </dgm:pt>
    <dgm:pt modelId="{565A2397-50DD-4232-B1C7-267A054C0A60}" type="pres">
      <dgm:prSet presAssocID="{39CD6F0C-2184-4262-802A-61E810593D1C}" presName="accent_2" presStyleCnt="0"/>
      <dgm:spPr/>
    </dgm:pt>
    <dgm:pt modelId="{95223119-2257-47B7-A49D-8D86ACB4B7C5}" type="pres">
      <dgm:prSet presAssocID="{39CD6F0C-2184-4262-802A-61E810593D1C}" presName="accentRepeatNode" presStyleLbl="solidFgAcc1" presStyleIdx="1" presStyleCnt="4"/>
      <dgm:spPr/>
    </dgm:pt>
    <dgm:pt modelId="{3D0E940F-97D0-4BAC-B9C4-A12D73C57E8D}" type="pres">
      <dgm:prSet presAssocID="{D9A89BE7-D880-4970-8927-03780DBA9563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6CA2632-2EE7-4A0F-9888-F4A2B33EEFC7}" type="pres">
      <dgm:prSet presAssocID="{D9A89BE7-D880-4970-8927-03780DBA9563}" presName="accent_3" presStyleCnt="0"/>
      <dgm:spPr/>
    </dgm:pt>
    <dgm:pt modelId="{035324E3-DED1-46E8-AE5D-DA7E0B89C094}" type="pres">
      <dgm:prSet presAssocID="{D9A89BE7-D880-4970-8927-03780DBA9563}" presName="accentRepeatNode" presStyleLbl="solidFgAcc1" presStyleIdx="2" presStyleCnt="4"/>
      <dgm:spPr/>
    </dgm:pt>
    <dgm:pt modelId="{3353A2C8-C816-4306-90DC-FFF6B3AFA9F0}" type="pres">
      <dgm:prSet presAssocID="{D63CCCBF-CC0F-474D-8C88-6DA8DDB46F5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AD8364-3178-4B43-9A81-1B54A50E6334}" type="pres">
      <dgm:prSet presAssocID="{D63CCCBF-CC0F-474D-8C88-6DA8DDB46F52}" presName="accent_4" presStyleCnt="0"/>
      <dgm:spPr/>
    </dgm:pt>
    <dgm:pt modelId="{2CF1FFE9-AB80-4430-96D7-D6714724A1EA}" type="pres">
      <dgm:prSet presAssocID="{D63CCCBF-CC0F-474D-8C88-6DA8DDB46F52}" presName="accentRepeatNode" presStyleLbl="solidFgAcc1" presStyleIdx="3" presStyleCnt="4"/>
      <dgm:spPr/>
    </dgm:pt>
  </dgm:ptLst>
  <dgm:cxnLst>
    <dgm:cxn modelId="{44E7FF74-D13B-4045-A0FD-5EE339EFCC0B}" srcId="{CB4E4018-7F6A-4730-A081-F6134E984B51}" destId="{D9A89BE7-D880-4970-8927-03780DBA9563}" srcOrd="2" destOrd="0" parTransId="{6FF419AA-79C5-4FDA-AF20-0DB59D1B3C55}" sibTransId="{7AB48778-5EC5-4ED7-9A3A-EA2BDA4D39B1}"/>
    <dgm:cxn modelId="{1F111F29-4759-42D7-91F7-81FAECA04ADD}" type="presOf" srcId="{D4A1928A-67F6-48EA-8F56-2F28C69FE798}" destId="{8928CA45-BE07-46CE-8C46-5AACB31B2920}" srcOrd="0" destOrd="0" presId="urn:microsoft.com/office/officeart/2008/layout/VerticalCurvedList"/>
    <dgm:cxn modelId="{DF9539E6-C423-495F-8D18-DD3C4FE21040}" srcId="{CB4E4018-7F6A-4730-A081-F6134E984B51}" destId="{39CD6F0C-2184-4262-802A-61E810593D1C}" srcOrd="1" destOrd="0" parTransId="{7A64AC09-106A-4717-8304-E8895F15A62D}" sibTransId="{F2E29AD1-6B1C-4861-A812-B905A1721035}"/>
    <dgm:cxn modelId="{6093920D-D820-4398-A12D-12D9278BF75E}" type="presOf" srcId="{D63CCCBF-CC0F-474D-8C88-6DA8DDB46F52}" destId="{3353A2C8-C816-4306-90DC-FFF6B3AFA9F0}" srcOrd="0" destOrd="0" presId="urn:microsoft.com/office/officeart/2008/layout/VerticalCurvedList"/>
    <dgm:cxn modelId="{66EBEAF3-F5DF-48E9-9C71-AB038DEAD498}" type="presOf" srcId="{39CD6F0C-2184-4262-802A-61E810593D1C}" destId="{075E7473-0047-406D-8B2A-788BC74E8C36}" srcOrd="0" destOrd="0" presId="urn:microsoft.com/office/officeart/2008/layout/VerticalCurvedList"/>
    <dgm:cxn modelId="{82323533-8A6E-4C59-87C6-4EC40A424F97}" type="presOf" srcId="{1BC7146E-ECDB-4EA6-8258-74D8009F4B43}" destId="{B0A08455-D0BD-4F1C-A116-37EA87752C6F}" srcOrd="0" destOrd="0" presId="urn:microsoft.com/office/officeart/2008/layout/VerticalCurvedList"/>
    <dgm:cxn modelId="{C61C0A91-0ED1-45BC-8953-EED4840CE914}" type="presOf" srcId="{D9A89BE7-D880-4970-8927-03780DBA9563}" destId="{3D0E940F-97D0-4BAC-B9C4-A12D73C57E8D}" srcOrd="0" destOrd="0" presId="urn:microsoft.com/office/officeart/2008/layout/VerticalCurvedList"/>
    <dgm:cxn modelId="{C7855FC6-B1A3-4126-BAAB-EA9B16A28B15}" type="presOf" srcId="{CB4E4018-7F6A-4730-A081-F6134E984B51}" destId="{FA896EDF-4D90-4DD8-BB0C-1975D73E50E5}" srcOrd="0" destOrd="0" presId="urn:microsoft.com/office/officeart/2008/layout/VerticalCurvedList"/>
    <dgm:cxn modelId="{BE1E60DE-26F9-4637-82CB-4B0D6BEC2CBD}" srcId="{CB4E4018-7F6A-4730-A081-F6134E984B51}" destId="{D63CCCBF-CC0F-474D-8C88-6DA8DDB46F52}" srcOrd="3" destOrd="0" parTransId="{4818251E-40F8-476C-A095-E12E9F47613A}" sibTransId="{10F0B019-0603-47E2-AA2F-AB369E924E81}"/>
    <dgm:cxn modelId="{D7438E4D-BEC8-42DF-A051-295BE598943B}" srcId="{CB4E4018-7F6A-4730-A081-F6134E984B51}" destId="{1BC7146E-ECDB-4EA6-8258-74D8009F4B43}" srcOrd="0" destOrd="0" parTransId="{AE42A2E3-120A-48D5-B4EA-123DEAF95384}" sibTransId="{D4A1928A-67F6-48EA-8F56-2F28C69FE798}"/>
    <dgm:cxn modelId="{1BD20A86-809F-4124-B2CF-1495803FC38C}" type="presParOf" srcId="{FA896EDF-4D90-4DD8-BB0C-1975D73E50E5}" destId="{ADC42290-C3B6-40BC-B7AE-2A85BE0F50D2}" srcOrd="0" destOrd="0" presId="urn:microsoft.com/office/officeart/2008/layout/VerticalCurvedList"/>
    <dgm:cxn modelId="{567DE386-D34A-4286-8794-763A78B6AB28}" type="presParOf" srcId="{ADC42290-C3B6-40BC-B7AE-2A85BE0F50D2}" destId="{019C07A1-730D-4CC8-9DAF-9341E27A3F69}" srcOrd="0" destOrd="0" presId="urn:microsoft.com/office/officeart/2008/layout/VerticalCurvedList"/>
    <dgm:cxn modelId="{74CA8787-F3DC-4B40-8DD8-A6C0E64509F0}" type="presParOf" srcId="{019C07A1-730D-4CC8-9DAF-9341E27A3F69}" destId="{03DF81DD-3F14-414B-8A88-3F89C44039B2}" srcOrd="0" destOrd="0" presId="urn:microsoft.com/office/officeart/2008/layout/VerticalCurvedList"/>
    <dgm:cxn modelId="{B046894B-E441-4347-9314-95B13655AAEA}" type="presParOf" srcId="{019C07A1-730D-4CC8-9DAF-9341E27A3F69}" destId="{8928CA45-BE07-46CE-8C46-5AACB31B2920}" srcOrd="1" destOrd="0" presId="urn:microsoft.com/office/officeart/2008/layout/VerticalCurvedList"/>
    <dgm:cxn modelId="{D3D999D3-20EA-4C4D-B2C9-DE2D8E7B52D3}" type="presParOf" srcId="{019C07A1-730D-4CC8-9DAF-9341E27A3F69}" destId="{56F89445-BAC1-47DC-A63F-09FBFA3C41D4}" srcOrd="2" destOrd="0" presId="urn:microsoft.com/office/officeart/2008/layout/VerticalCurvedList"/>
    <dgm:cxn modelId="{27801AE3-799F-4453-B881-0038377F38EE}" type="presParOf" srcId="{019C07A1-730D-4CC8-9DAF-9341E27A3F69}" destId="{CE2CF04E-82D0-4977-9297-937C9E252D05}" srcOrd="3" destOrd="0" presId="urn:microsoft.com/office/officeart/2008/layout/VerticalCurvedList"/>
    <dgm:cxn modelId="{F88AC833-9C33-409D-82C8-30094E2D3DCA}" type="presParOf" srcId="{ADC42290-C3B6-40BC-B7AE-2A85BE0F50D2}" destId="{B0A08455-D0BD-4F1C-A116-37EA87752C6F}" srcOrd="1" destOrd="0" presId="urn:microsoft.com/office/officeart/2008/layout/VerticalCurvedList"/>
    <dgm:cxn modelId="{55A95BD1-58F8-49B5-8B7F-3DFC2D9E1CB8}" type="presParOf" srcId="{ADC42290-C3B6-40BC-B7AE-2A85BE0F50D2}" destId="{CDD5813E-F851-4108-9CDF-9D6C3AA7B8CE}" srcOrd="2" destOrd="0" presId="urn:microsoft.com/office/officeart/2008/layout/VerticalCurvedList"/>
    <dgm:cxn modelId="{A014E087-0452-4FD0-BC70-F28EDA3A74D3}" type="presParOf" srcId="{CDD5813E-F851-4108-9CDF-9D6C3AA7B8CE}" destId="{8E51D1A2-24EF-4BAA-8A64-E858F5986CF8}" srcOrd="0" destOrd="0" presId="urn:microsoft.com/office/officeart/2008/layout/VerticalCurvedList"/>
    <dgm:cxn modelId="{FEB90CA7-8F4F-4403-9348-374466E3554B}" type="presParOf" srcId="{ADC42290-C3B6-40BC-B7AE-2A85BE0F50D2}" destId="{075E7473-0047-406D-8B2A-788BC74E8C36}" srcOrd="3" destOrd="0" presId="urn:microsoft.com/office/officeart/2008/layout/VerticalCurvedList"/>
    <dgm:cxn modelId="{91E9369B-82EE-40E7-8779-9B94A9EF61BD}" type="presParOf" srcId="{ADC42290-C3B6-40BC-B7AE-2A85BE0F50D2}" destId="{565A2397-50DD-4232-B1C7-267A054C0A60}" srcOrd="4" destOrd="0" presId="urn:microsoft.com/office/officeart/2008/layout/VerticalCurvedList"/>
    <dgm:cxn modelId="{2925F4A2-743F-4189-B68A-B6EC2AEEBC94}" type="presParOf" srcId="{565A2397-50DD-4232-B1C7-267A054C0A60}" destId="{95223119-2257-47B7-A49D-8D86ACB4B7C5}" srcOrd="0" destOrd="0" presId="urn:microsoft.com/office/officeart/2008/layout/VerticalCurvedList"/>
    <dgm:cxn modelId="{37B9697F-CED5-49E0-B492-11A38171F95D}" type="presParOf" srcId="{ADC42290-C3B6-40BC-B7AE-2A85BE0F50D2}" destId="{3D0E940F-97D0-4BAC-B9C4-A12D73C57E8D}" srcOrd="5" destOrd="0" presId="urn:microsoft.com/office/officeart/2008/layout/VerticalCurvedList"/>
    <dgm:cxn modelId="{662E20B7-5F6B-4B9B-A747-29756B08CB7B}" type="presParOf" srcId="{ADC42290-C3B6-40BC-B7AE-2A85BE0F50D2}" destId="{96CA2632-2EE7-4A0F-9888-F4A2B33EEFC7}" srcOrd="6" destOrd="0" presId="urn:microsoft.com/office/officeart/2008/layout/VerticalCurvedList"/>
    <dgm:cxn modelId="{55777414-0E76-46C4-971C-4EF42468DFE8}" type="presParOf" srcId="{96CA2632-2EE7-4A0F-9888-F4A2B33EEFC7}" destId="{035324E3-DED1-46E8-AE5D-DA7E0B89C094}" srcOrd="0" destOrd="0" presId="urn:microsoft.com/office/officeart/2008/layout/VerticalCurvedList"/>
    <dgm:cxn modelId="{52296A6D-38AD-4427-B922-7DA80812BE1E}" type="presParOf" srcId="{ADC42290-C3B6-40BC-B7AE-2A85BE0F50D2}" destId="{3353A2C8-C816-4306-90DC-FFF6B3AFA9F0}" srcOrd="7" destOrd="0" presId="urn:microsoft.com/office/officeart/2008/layout/VerticalCurvedList"/>
    <dgm:cxn modelId="{CEF33510-59E8-4F41-ABFC-FDC6AA4E8410}" type="presParOf" srcId="{ADC42290-C3B6-40BC-B7AE-2A85BE0F50D2}" destId="{65AD8364-3178-4B43-9A81-1B54A50E6334}" srcOrd="8" destOrd="0" presId="urn:microsoft.com/office/officeart/2008/layout/VerticalCurvedList"/>
    <dgm:cxn modelId="{E31F8F9F-F2B0-4FF6-BDD0-27264403C988}" type="presParOf" srcId="{65AD8364-3178-4B43-9A81-1B54A50E6334}" destId="{2CF1FFE9-AB80-4430-96D7-D6714724A1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53593F-0F21-4DB8-B397-47684F477086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A5191481-E722-4F43-B811-805210A5A555}">
      <dgm:prSet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透過問卷調查了解消費者的購買行為及滿意度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A7C4E63C-0B78-4104-895F-93372A4ADB0B}" type="parTrans" cxnId="{10FB50AF-B202-4AC7-A569-BE10332C74F5}">
      <dgm:prSet/>
      <dgm:spPr/>
      <dgm:t>
        <a:bodyPr/>
        <a:lstStyle/>
        <a:p>
          <a:endParaRPr lang="zh-TW" altLang="en-US"/>
        </a:p>
      </dgm:t>
    </dgm:pt>
    <dgm:pt modelId="{EBF9B94D-696D-467B-8270-953037840347}" type="sibTrans" cxnId="{10FB50AF-B202-4AC7-A569-BE10332C74F5}">
      <dgm:prSet/>
      <dgm:spPr/>
      <dgm:t>
        <a:bodyPr/>
        <a:lstStyle/>
        <a:p>
          <a:endParaRPr lang="zh-TW" altLang="en-US"/>
        </a:p>
      </dgm:t>
    </dgm:pt>
    <dgm:pt modelId="{17F874D1-2C6E-4BEA-AD26-23DC073DCC37}" type="pres">
      <dgm:prSet presAssocID="{2153593F-0F21-4DB8-B397-47684F47708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15B1C74-109F-4E6A-82F4-F90E6E446F24}" type="pres">
      <dgm:prSet presAssocID="{A5191481-E722-4F43-B811-805210A5A555}" presName="parentLin" presStyleCnt="0"/>
      <dgm:spPr/>
      <dgm:t>
        <a:bodyPr/>
        <a:lstStyle/>
        <a:p>
          <a:endParaRPr lang="zh-TW" altLang="en-US"/>
        </a:p>
      </dgm:t>
    </dgm:pt>
    <dgm:pt modelId="{C5BF191C-560F-454A-B5DA-E0CBF93CA4FA}" type="pres">
      <dgm:prSet presAssocID="{A5191481-E722-4F43-B811-805210A5A555}" presName="parentLeftMargin" presStyleLbl="node1" presStyleIdx="0" presStyleCnt="1"/>
      <dgm:spPr/>
      <dgm:t>
        <a:bodyPr/>
        <a:lstStyle/>
        <a:p>
          <a:endParaRPr lang="zh-TW" altLang="en-US"/>
        </a:p>
      </dgm:t>
    </dgm:pt>
    <dgm:pt modelId="{3F03FE37-00BD-4C99-8390-316B62D6AE0A}" type="pres">
      <dgm:prSet presAssocID="{A5191481-E722-4F43-B811-805210A5A555}" presName="parentText" presStyleLbl="node1" presStyleIdx="0" presStyleCnt="1" custScaleY="127670" custLinFactNeighborX="-29126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E0CC6E-D780-4C2A-B29C-9E496DB1A9ED}" type="pres">
      <dgm:prSet presAssocID="{A5191481-E722-4F43-B811-805210A5A555}" presName="negativeSpace" presStyleCnt="0"/>
      <dgm:spPr/>
      <dgm:t>
        <a:bodyPr/>
        <a:lstStyle/>
        <a:p>
          <a:endParaRPr lang="zh-TW" altLang="en-US"/>
        </a:p>
      </dgm:t>
    </dgm:pt>
    <dgm:pt modelId="{1FD46282-94CF-49B2-9E09-0D6FC9F20250}" type="pres">
      <dgm:prSet presAssocID="{A5191481-E722-4F43-B811-805210A5A555}" presName="childText" presStyleLbl="conFgAcc1" presStyleIdx="0" presStyleCnt="1" custScaleY="13761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65C2EFB-5BBC-4CEA-9B4E-81BCA9C8D3F2}" type="presOf" srcId="{A5191481-E722-4F43-B811-805210A5A555}" destId="{3F03FE37-00BD-4C99-8390-316B62D6AE0A}" srcOrd="1" destOrd="0" presId="urn:microsoft.com/office/officeart/2005/8/layout/list1"/>
    <dgm:cxn modelId="{C690C5EA-4E6F-47A9-BA21-427EA7B8D86D}" type="presOf" srcId="{A5191481-E722-4F43-B811-805210A5A555}" destId="{C5BF191C-560F-454A-B5DA-E0CBF93CA4FA}" srcOrd="0" destOrd="0" presId="urn:microsoft.com/office/officeart/2005/8/layout/list1"/>
    <dgm:cxn modelId="{10FB50AF-B202-4AC7-A569-BE10332C74F5}" srcId="{2153593F-0F21-4DB8-B397-47684F477086}" destId="{A5191481-E722-4F43-B811-805210A5A555}" srcOrd="0" destOrd="0" parTransId="{A7C4E63C-0B78-4104-895F-93372A4ADB0B}" sibTransId="{EBF9B94D-696D-467B-8270-953037840347}"/>
    <dgm:cxn modelId="{2E85454C-37F4-4F83-8925-900235BF21E9}" type="presOf" srcId="{2153593F-0F21-4DB8-B397-47684F477086}" destId="{17F874D1-2C6E-4BEA-AD26-23DC073DCC37}" srcOrd="0" destOrd="0" presId="urn:microsoft.com/office/officeart/2005/8/layout/list1"/>
    <dgm:cxn modelId="{412DCBE3-5F0E-4E36-B9FF-01A0CBBFF020}" type="presParOf" srcId="{17F874D1-2C6E-4BEA-AD26-23DC073DCC37}" destId="{B15B1C74-109F-4E6A-82F4-F90E6E446F24}" srcOrd="0" destOrd="0" presId="urn:microsoft.com/office/officeart/2005/8/layout/list1"/>
    <dgm:cxn modelId="{B58A2B38-E152-427F-9916-4DC0F1FCDB7E}" type="presParOf" srcId="{B15B1C74-109F-4E6A-82F4-F90E6E446F24}" destId="{C5BF191C-560F-454A-B5DA-E0CBF93CA4FA}" srcOrd="0" destOrd="0" presId="urn:microsoft.com/office/officeart/2005/8/layout/list1"/>
    <dgm:cxn modelId="{8B22418E-AAA9-401E-9176-4F0C91F5BE4A}" type="presParOf" srcId="{B15B1C74-109F-4E6A-82F4-F90E6E446F24}" destId="{3F03FE37-00BD-4C99-8390-316B62D6AE0A}" srcOrd="1" destOrd="0" presId="urn:microsoft.com/office/officeart/2005/8/layout/list1"/>
    <dgm:cxn modelId="{62BB7EA5-DF5C-4838-9515-2FAF5ABD51ED}" type="presParOf" srcId="{17F874D1-2C6E-4BEA-AD26-23DC073DCC37}" destId="{7EE0CC6E-D780-4C2A-B29C-9E496DB1A9ED}" srcOrd="1" destOrd="0" presId="urn:microsoft.com/office/officeart/2005/8/layout/list1"/>
    <dgm:cxn modelId="{1F6D8CA2-1097-42BB-AA31-C6EC1EA812D3}" type="presParOf" srcId="{17F874D1-2C6E-4BEA-AD26-23DC073DCC37}" destId="{1FD46282-94CF-49B2-9E09-0D6FC9F2025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512A66-7CE9-47B9-AA0D-5B559333A795}" type="doc">
      <dgm:prSet loTypeId="urn:microsoft.com/office/officeart/2005/8/layout/hProcess10#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A26475DE-9757-4453-B157-C3C18E5B2FE4}" type="pres">
      <dgm:prSet presAssocID="{C7512A66-7CE9-47B9-AA0D-5B559333A7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3038134-09D5-4D53-A109-457C551E4D4F}" type="presOf" srcId="{C7512A66-7CE9-47B9-AA0D-5B559333A795}" destId="{A26475DE-9757-4453-B157-C3C18E5B2FE4}" srcOrd="0" destOrd="0" presId="urn:microsoft.com/office/officeart/2005/8/layout/hProcess10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5370CF-54F5-4957-AEBC-715CDD58C167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D45DAB58-783D-4114-9E8F-9FF34D80BA6B}">
      <dgm:prSet phldrT="[文字]"/>
      <dgm:spPr/>
      <dgm:t>
        <a:bodyPr/>
        <a:lstStyle/>
        <a:p>
          <a:r>
            <a:rPr lang="en-US" altLang="zh-TW" dirty="0" smtClean="0"/>
            <a:t>1985</a:t>
          </a:r>
          <a:r>
            <a:rPr lang="zh-TW" altLang="en-US" dirty="0" smtClean="0"/>
            <a:t>年</a:t>
          </a:r>
          <a:endParaRPr lang="zh-TW" altLang="en-US" dirty="0"/>
        </a:p>
      </dgm:t>
    </dgm:pt>
    <dgm:pt modelId="{80F4C8EF-F38F-46EE-9F4D-3C4D28EB40D7}" type="parTrans" cxnId="{0CDBD93D-3F9A-41C5-ADB1-29FDD2D9E100}">
      <dgm:prSet/>
      <dgm:spPr/>
      <dgm:t>
        <a:bodyPr/>
        <a:lstStyle/>
        <a:p>
          <a:endParaRPr lang="zh-TW" altLang="en-US"/>
        </a:p>
      </dgm:t>
    </dgm:pt>
    <dgm:pt modelId="{CE53AD12-A54E-4E5A-9611-6F86FE26CDB4}" type="sibTrans" cxnId="{0CDBD93D-3F9A-41C5-ADB1-29FDD2D9E100}">
      <dgm:prSet/>
      <dgm:spPr/>
      <dgm:t>
        <a:bodyPr/>
        <a:lstStyle/>
        <a:p>
          <a:endParaRPr lang="zh-TW" altLang="en-US"/>
        </a:p>
      </dgm:t>
    </dgm:pt>
    <dgm:pt modelId="{CCAA6FD0-7561-4784-BAF9-CD513D043953}">
      <dgm:prSet phldrT="[文字]" custT="1"/>
      <dgm:spPr/>
      <dgm:t>
        <a:bodyPr/>
        <a:lstStyle/>
        <a:p>
          <a:r>
            <a:rPr lang="zh-TW" altLang="en-US" sz="1500" dirty="0" smtClean="0">
              <a:latin typeface="微軟正黑體" pitchFamily="34" charset="-120"/>
              <a:ea typeface="微軟正黑體" pitchFamily="34" charset="-120"/>
            </a:rPr>
            <a:t>由創辦人陳建造先生於台灣台南市西門路創立</a:t>
          </a:r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8F55D9EF-FD97-4C81-BEA7-C868ABCAE57F}" type="parTrans" cxnId="{EAE40DB5-3D98-4F1D-998F-281FCDECCF45}">
      <dgm:prSet/>
      <dgm:spPr/>
      <dgm:t>
        <a:bodyPr/>
        <a:lstStyle/>
        <a:p>
          <a:endParaRPr lang="zh-TW" altLang="en-US"/>
        </a:p>
      </dgm:t>
    </dgm:pt>
    <dgm:pt modelId="{F349FDC6-0C6E-4736-A92B-1FF7EB9DDE3D}" type="sibTrans" cxnId="{EAE40DB5-3D98-4F1D-998F-281FCDECCF45}">
      <dgm:prSet/>
      <dgm:spPr/>
      <dgm:t>
        <a:bodyPr/>
        <a:lstStyle/>
        <a:p>
          <a:endParaRPr lang="zh-TW" altLang="en-US"/>
        </a:p>
      </dgm:t>
    </dgm:pt>
    <dgm:pt modelId="{826CD480-C322-4297-8F19-BB9089CB810B}">
      <dgm:prSet phldrT="[文字]"/>
      <dgm:spPr/>
      <dgm:t>
        <a:bodyPr/>
        <a:lstStyle/>
        <a:p>
          <a:r>
            <a:rPr lang="en-US" altLang="zh-TW" dirty="0" smtClean="0"/>
            <a:t>1997</a:t>
          </a:r>
          <a:r>
            <a:rPr lang="zh-TW" altLang="en-US" dirty="0" smtClean="0"/>
            <a:t>年</a:t>
          </a:r>
          <a:endParaRPr lang="zh-TW" altLang="en-US" dirty="0"/>
        </a:p>
      </dgm:t>
    </dgm:pt>
    <dgm:pt modelId="{206C697D-6022-4447-A03C-0CFD88C6C6C7}" type="parTrans" cxnId="{8E31A6C5-D233-4B89-AF8D-935F7E8ABD11}">
      <dgm:prSet/>
      <dgm:spPr/>
      <dgm:t>
        <a:bodyPr/>
        <a:lstStyle/>
        <a:p>
          <a:endParaRPr lang="zh-TW" altLang="en-US"/>
        </a:p>
      </dgm:t>
    </dgm:pt>
    <dgm:pt modelId="{108E7DB1-8AAB-4494-B042-E1E81058FD9D}" type="sibTrans" cxnId="{8E31A6C5-D233-4B89-AF8D-935F7E8ABD11}">
      <dgm:prSet/>
      <dgm:spPr/>
      <dgm:t>
        <a:bodyPr/>
        <a:lstStyle/>
        <a:p>
          <a:endParaRPr lang="zh-TW" altLang="en-US"/>
        </a:p>
      </dgm:t>
    </dgm:pt>
    <dgm:pt modelId="{1C7F36A2-CC29-48DC-96C4-7EADDE555892}">
      <dgm:prSet phldrT="[文字]" custT="1"/>
      <dgm:spPr/>
      <dgm:t>
        <a:bodyPr/>
        <a:lstStyle/>
        <a:p>
          <a:r>
            <a:rPr lang="en-US" altLang="zh-TW" sz="1500" dirty="0" smtClean="0">
              <a:latin typeface="微軟正黑體" pitchFamily="34" charset="-120"/>
              <a:ea typeface="微軟正黑體" pitchFamily="34" charset="-120"/>
            </a:rPr>
            <a:t>1997</a:t>
          </a:r>
          <a:r>
            <a:rPr lang="zh-TW" altLang="en-US" sz="1500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en-US" sz="1500" dirty="0" smtClean="0">
              <a:latin typeface="微軟正黑體" pitchFamily="34" charset="-120"/>
              <a:ea typeface="微軟正黑體" pitchFamily="34" charset="-120"/>
            </a:rPr>
            <a:t>3/12</a:t>
          </a:r>
          <a:r>
            <a:rPr lang="zh-TW" sz="1500" dirty="0" smtClean="0">
              <a:latin typeface="微軟正黑體" pitchFamily="34" charset="-120"/>
              <a:ea typeface="微軟正黑體" pitchFamily="34" charset="-120"/>
            </a:rPr>
            <a:t>寶雅百貨正式成立。</a:t>
          </a:r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DBFF2657-8914-43BB-A002-5FD1C008C237}" type="parTrans" cxnId="{D4F3ADC2-835F-46E9-97D2-63BEA5038962}">
      <dgm:prSet/>
      <dgm:spPr/>
      <dgm:t>
        <a:bodyPr/>
        <a:lstStyle/>
        <a:p>
          <a:endParaRPr lang="zh-TW" altLang="en-US"/>
        </a:p>
      </dgm:t>
    </dgm:pt>
    <dgm:pt modelId="{C69C9ABF-3DF1-4DE1-82EB-F5C5E09F20CD}" type="sibTrans" cxnId="{D4F3ADC2-835F-46E9-97D2-63BEA5038962}">
      <dgm:prSet/>
      <dgm:spPr/>
      <dgm:t>
        <a:bodyPr/>
        <a:lstStyle/>
        <a:p>
          <a:endParaRPr lang="zh-TW" altLang="en-US"/>
        </a:p>
      </dgm:t>
    </dgm:pt>
    <dgm:pt modelId="{3F791D38-E752-41F7-AF2F-1AF9BF889777}">
      <dgm:prSet phldrT="[文字]"/>
      <dgm:spPr/>
      <dgm:t>
        <a:bodyPr/>
        <a:lstStyle/>
        <a:p>
          <a:r>
            <a:rPr lang="en-US" altLang="zh-TW" dirty="0" smtClean="0"/>
            <a:t>1998</a:t>
          </a:r>
          <a:r>
            <a:rPr lang="zh-TW" altLang="en-US" dirty="0" smtClean="0"/>
            <a:t>年</a:t>
          </a:r>
          <a:endParaRPr lang="zh-TW" altLang="en-US" dirty="0"/>
        </a:p>
      </dgm:t>
    </dgm:pt>
    <dgm:pt modelId="{BA05BB04-BA9B-48E3-A390-B1B2B0C63B3D}" type="parTrans" cxnId="{619B7BF9-CB85-4404-A951-01937797FEA1}">
      <dgm:prSet/>
      <dgm:spPr/>
      <dgm:t>
        <a:bodyPr/>
        <a:lstStyle/>
        <a:p>
          <a:endParaRPr lang="zh-TW" altLang="en-US"/>
        </a:p>
      </dgm:t>
    </dgm:pt>
    <dgm:pt modelId="{10E5E790-D0AF-43C1-A5BC-7AA99BF2C574}" type="sibTrans" cxnId="{619B7BF9-CB85-4404-A951-01937797FEA1}">
      <dgm:prSet/>
      <dgm:spPr/>
      <dgm:t>
        <a:bodyPr/>
        <a:lstStyle/>
        <a:p>
          <a:endParaRPr lang="zh-TW" altLang="en-US"/>
        </a:p>
      </dgm:t>
    </dgm:pt>
    <dgm:pt modelId="{CD8D0A36-7257-43FD-9B89-B95A8285E70C}">
      <dgm:prSet phldrT="[文字]" custT="1"/>
      <dgm:spPr/>
      <dgm:t>
        <a:bodyPr/>
        <a:lstStyle/>
        <a:p>
          <a:r>
            <a:rPr lang="zh-TW" altLang="en-US" sz="1500" dirty="0" smtClean="0">
              <a:latin typeface="微軟正黑體" pitchFamily="34" charset="-120"/>
              <a:ea typeface="微軟正黑體" pitchFamily="34" charset="-120"/>
            </a:rPr>
            <a:t>正是採用             商標並為企業記識別標誌用</a:t>
          </a:r>
          <a:r>
            <a:rPr lang="zh-TW" altLang="en-US" sz="1700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1700" dirty="0">
            <a:latin typeface="微軟正黑體" pitchFamily="34" charset="-120"/>
            <a:ea typeface="微軟正黑體" pitchFamily="34" charset="-120"/>
          </a:endParaRPr>
        </a:p>
      </dgm:t>
    </dgm:pt>
    <dgm:pt modelId="{A045A3AD-816F-47DD-A746-1B5108CBEA81}" type="parTrans" cxnId="{3D1EFB9E-EE27-4C59-8B9F-614C855AC72B}">
      <dgm:prSet/>
      <dgm:spPr/>
      <dgm:t>
        <a:bodyPr/>
        <a:lstStyle/>
        <a:p>
          <a:endParaRPr lang="zh-TW" altLang="en-US"/>
        </a:p>
      </dgm:t>
    </dgm:pt>
    <dgm:pt modelId="{9C3A288A-CB43-45F7-8514-6362D4CED6B4}" type="sibTrans" cxnId="{3D1EFB9E-EE27-4C59-8B9F-614C855AC72B}">
      <dgm:prSet/>
      <dgm:spPr/>
      <dgm:t>
        <a:bodyPr/>
        <a:lstStyle/>
        <a:p>
          <a:endParaRPr lang="zh-TW" altLang="en-US"/>
        </a:p>
      </dgm:t>
    </dgm:pt>
    <dgm:pt modelId="{5AD4836C-98FD-4C26-91D3-8814E8EE7DE5}" type="pres">
      <dgm:prSet presAssocID="{025370CF-54F5-4957-AEBC-715CDD58C16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FA3CD0A0-6ACC-4400-95FE-39B151D64159}" type="pres">
      <dgm:prSet presAssocID="{D45DAB58-783D-4114-9E8F-9FF34D80BA6B}" presName="composite" presStyleCnt="0"/>
      <dgm:spPr/>
      <dgm:t>
        <a:bodyPr/>
        <a:lstStyle/>
        <a:p>
          <a:endParaRPr lang="zh-TW" altLang="en-US"/>
        </a:p>
      </dgm:t>
    </dgm:pt>
    <dgm:pt modelId="{B17D691B-47FB-4998-A6A7-8AFE50E24AA6}" type="pres">
      <dgm:prSet presAssocID="{D45DAB58-783D-4114-9E8F-9FF34D80BA6B}" presName="parentText" presStyleLbl="alignNode1" presStyleIdx="0" presStyleCnt="3" custScaleX="11351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021D7E-C70E-4AC3-B48F-F1249F4145CA}" type="pres">
      <dgm:prSet presAssocID="{D45DAB58-783D-4114-9E8F-9FF34D80BA6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46870F2-33D0-4D01-8AD0-4EC43838053D}" type="pres">
      <dgm:prSet presAssocID="{CE53AD12-A54E-4E5A-9611-6F86FE26CDB4}" presName="sp" presStyleCnt="0"/>
      <dgm:spPr/>
      <dgm:t>
        <a:bodyPr/>
        <a:lstStyle/>
        <a:p>
          <a:endParaRPr lang="zh-TW" altLang="en-US"/>
        </a:p>
      </dgm:t>
    </dgm:pt>
    <dgm:pt modelId="{A9859C2D-03D5-4EBF-972B-344A49C5771E}" type="pres">
      <dgm:prSet presAssocID="{826CD480-C322-4297-8F19-BB9089CB810B}" presName="composite" presStyleCnt="0"/>
      <dgm:spPr/>
      <dgm:t>
        <a:bodyPr/>
        <a:lstStyle/>
        <a:p>
          <a:endParaRPr lang="zh-TW" altLang="en-US"/>
        </a:p>
      </dgm:t>
    </dgm:pt>
    <dgm:pt modelId="{9E394F7D-C4F2-4543-A05D-F3F507616F98}" type="pres">
      <dgm:prSet presAssocID="{826CD480-C322-4297-8F19-BB9089CB810B}" presName="parentText" presStyleLbl="alignNode1" presStyleIdx="1" presStyleCnt="3" custLinFactNeighborY="221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8E1CFB9-B490-4314-8734-83113565731A}" type="pres">
      <dgm:prSet presAssocID="{826CD480-C322-4297-8F19-BB9089CB81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354B12-08B1-467E-976C-6DC96EE72402}" type="pres">
      <dgm:prSet presAssocID="{108E7DB1-8AAB-4494-B042-E1E81058FD9D}" presName="sp" presStyleCnt="0"/>
      <dgm:spPr/>
      <dgm:t>
        <a:bodyPr/>
        <a:lstStyle/>
        <a:p>
          <a:endParaRPr lang="zh-TW" altLang="en-US"/>
        </a:p>
      </dgm:t>
    </dgm:pt>
    <dgm:pt modelId="{99093E1D-2A6D-4CE7-93E3-B3A88033D4DC}" type="pres">
      <dgm:prSet presAssocID="{3F791D38-E752-41F7-AF2F-1AF9BF889777}" presName="composite" presStyleCnt="0"/>
      <dgm:spPr/>
      <dgm:t>
        <a:bodyPr/>
        <a:lstStyle/>
        <a:p>
          <a:endParaRPr lang="zh-TW" altLang="en-US"/>
        </a:p>
      </dgm:t>
    </dgm:pt>
    <dgm:pt modelId="{C406433A-B2E1-411F-A667-9AD85B3416E9}" type="pres">
      <dgm:prSet presAssocID="{3F791D38-E752-41F7-AF2F-1AF9BF88977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8C00C4-6F53-49BF-BEC0-5474F972B67B}" type="pres">
      <dgm:prSet presAssocID="{3F791D38-E752-41F7-AF2F-1AF9BF88977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E31A6C5-D233-4B89-AF8D-935F7E8ABD11}" srcId="{025370CF-54F5-4957-AEBC-715CDD58C167}" destId="{826CD480-C322-4297-8F19-BB9089CB810B}" srcOrd="1" destOrd="0" parTransId="{206C697D-6022-4447-A03C-0CFD88C6C6C7}" sibTransId="{108E7DB1-8AAB-4494-B042-E1E81058FD9D}"/>
    <dgm:cxn modelId="{D6FB6662-CE6D-4F1E-A1CF-B2DF1F30A407}" type="presOf" srcId="{1C7F36A2-CC29-48DC-96C4-7EADDE555892}" destId="{38E1CFB9-B490-4314-8734-83113565731A}" srcOrd="0" destOrd="0" presId="urn:microsoft.com/office/officeart/2005/8/layout/chevron2"/>
    <dgm:cxn modelId="{6B9F316C-5C81-4351-ABEA-5925E25EFE6E}" type="presOf" srcId="{826CD480-C322-4297-8F19-BB9089CB810B}" destId="{9E394F7D-C4F2-4543-A05D-F3F507616F98}" srcOrd="0" destOrd="0" presId="urn:microsoft.com/office/officeart/2005/8/layout/chevron2"/>
    <dgm:cxn modelId="{EAE40DB5-3D98-4F1D-998F-281FCDECCF45}" srcId="{D45DAB58-783D-4114-9E8F-9FF34D80BA6B}" destId="{CCAA6FD0-7561-4784-BAF9-CD513D043953}" srcOrd="0" destOrd="0" parTransId="{8F55D9EF-FD97-4C81-BEA7-C868ABCAE57F}" sibTransId="{F349FDC6-0C6E-4736-A92B-1FF7EB9DDE3D}"/>
    <dgm:cxn modelId="{B720930A-6D4C-4D64-9845-E510D5304E35}" type="presOf" srcId="{3F791D38-E752-41F7-AF2F-1AF9BF889777}" destId="{C406433A-B2E1-411F-A667-9AD85B3416E9}" srcOrd="0" destOrd="0" presId="urn:microsoft.com/office/officeart/2005/8/layout/chevron2"/>
    <dgm:cxn modelId="{3D1EFB9E-EE27-4C59-8B9F-614C855AC72B}" srcId="{3F791D38-E752-41F7-AF2F-1AF9BF889777}" destId="{CD8D0A36-7257-43FD-9B89-B95A8285E70C}" srcOrd="0" destOrd="0" parTransId="{A045A3AD-816F-47DD-A746-1B5108CBEA81}" sibTransId="{9C3A288A-CB43-45F7-8514-6362D4CED6B4}"/>
    <dgm:cxn modelId="{619B7BF9-CB85-4404-A951-01937797FEA1}" srcId="{025370CF-54F5-4957-AEBC-715CDD58C167}" destId="{3F791D38-E752-41F7-AF2F-1AF9BF889777}" srcOrd="2" destOrd="0" parTransId="{BA05BB04-BA9B-48E3-A390-B1B2B0C63B3D}" sibTransId="{10E5E790-D0AF-43C1-A5BC-7AA99BF2C574}"/>
    <dgm:cxn modelId="{0CDBD93D-3F9A-41C5-ADB1-29FDD2D9E100}" srcId="{025370CF-54F5-4957-AEBC-715CDD58C167}" destId="{D45DAB58-783D-4114-9E8F-9FF34D80BA6B}" srcOrd="0" destOrd="0" parTransId="{80F4C8EF-F38F-46EE-9F4D-3C4D28EB40D7}" sibTransId="{CE53AD12-A54E-4E5A-9611-6F86FE26CDB4}"/>
    <dgm:cxn modelId="{61542772-60F8-4E63-A162-2715D81B50FC}" type="presOf" srcId="{CD8D0A36-7257-43FD-9B89-B95A8285E70C}" destId="{1E8C00C4-6F53-49BF-BEC0-5474F972B67B}" srcOrd="0" destOrd="0" presId="urn:microsoft.com/office/officeart/2005/8/layout/chevron2"/>
    <dgm:cxn modelId="{D4F3ADC2-835F-46E9-97D2-63BEA5038962}" srcId="{826CD480-C322-4297-8F19-BB9089CB810B}" destId="{1C7F36A2-CC29-48DC-96C4-7EADDE555892}" srcOrd="0" destOrd="0" parTransId="{DBFF2657-8914-43BB-A002-5FD1C008C237}" sibTransId="{C69C9ABF-3DF1-4DE1-82EB-F5C5E09F20CD}"/>
    <dgm:cxn modelId="{B5D1D6D5-0666-4283-896D-1FDCE7D272AA}" type="presOf" srcId="{D45DAB58-783D-4114-9E8F-9FF34D80BA6B}" destId="{B17D691B-47FB-4998-A6A7-8AFE50E24AA6}" srcOrd="0" destOrd="0" presId="urn:microsoft.com/office/officeart/2005/8/layout/chevron2"/>
    <dgm:cxn modelId="{ABABDAFD-1872-4C77-BB50-C6E2FB4F90DA}" type="presOf" srcId="{025370CF-54F5-4957-AEBC-715CDD58C167}" destId="{5AD4836C-98FD-4C26-91D3-8814E8EE7DE5}" srcOrd="0" destOrd="0" presId="urn:microsoft.com/office/officeart/2005/8/layout/chevron2"/>
    <dgm:cxn modelId="{7A388572-02E0-4388-82D7-9702CBDC8E8D}" type="presOf" srcId="{CCAA6FD0-7561-4784-BAF9-CD513D043953}" destId="{26021D7E-C70E-4AC3-B48F-F1249F4145CA}" srcOrd="0" destOrd="0" presId="urn:microsoft.com/office/officeart/2005/8/layout/chevron2"/>
    <dgm:cxn modelId="{07101028-C9F6-4C5B-985F-71CFDC85988B}" type="presParOf" srcId="{5AD4836C-98FD-4C26-91D3-8814E8EE7DE5}" destId="{FA3CD0A0-6ACC-4400-95FE-39B151D64159}" srcOrd="0" destOrd="0" presId="urn:microsoft.com/office/officeart/2005/8/layout/chevron2"/>
    <dgm:cxn modelId="{78DC6D29-0DBC-41E5-91A5-F9A47E25B9A1}" type="presParOf" srcId="{FA3CD0A0-6ACC-4400-95FE-39B151D64159}" destId="{B17D691B-47FB-4998-A6A7-8AFE50E24AA6}" srcOrd="0" destOrd="0" presId="urn:microsoft.com/office/officeart/2005/8/layout/chevron2"/>
    <dgm:cxn modelId="{F15F83C4-EF85-4476-9317-B99220C81FEF}" type="presParOf" srcId="{FA3CD0A0-6ACC-4400-95FE-39B151D64159}" destId="{26021D7E-C70E-4AC3-B48F-F1249F4145CA}" srcOrd="1" destOrd="0" presId="urn:microsoft.com/office/officeart/2005/8/layout/chevron2"/>
    <dgm:cxn modelId="{44FF27DC-3BEA-4E9B-8E07-5CE1B6381A16}" type="presParOf" srcId="{5AD4836C-98FD-4C26-91D3-8814E8EE7DE5}" destId="{446870F2-33D0-4D01-8AD0-4EC43838053D}" srcOrd="1" destOrd="0" presId="urn:microsoft.com/office/officeart/2005/8/layout/chevron2"/>
    <dgm:cxn modelId="{0E1627D1-FD44-4E10-A628-CF66C5BC11BE}" type="presParOf" srcId="{5AD4836C-98FD-4C26-91D3-8814E8EE7DE5}" destId="{A9859C2D-03D5-4EBF-972B-344A49C5771E}" srcOrd="2" destOrd="0" presId="urn:microsoft.com/office/officeart/2005/8/layout/chevron2"/>
    <dgm:cxn modelId="{2B95717F-4DC6-4E67-9BCF-E7CF5F016A98}" type="presParOf" srcId="{A9859C2D-03D5-4EBF-972B-344A49C5771E}" destId="{9E394F7D-C4F2-4543-A05D-F3F507616F98}" srcOrd="0" destOrd="0" presId="urn:microsoft.com/office/officeart/2005/8/layout/chevron2"/>
    <dgm:cxn modelId="{81701670-3F84-4120-9EC4-2B425D737562}" type="presParOf" srcId="{A9859C2D-03D5-4EBF-972B-344A49C5771E}" destId="{38E1CFB9-B490-4314-8734-83113565731A}" srcOrd="1" destOrd="0" presId="urn:microsoft.com/office/officeart/2005/8/layout/chevron2"/>
    <dgm:cxn modelId="{EFE66144-595E-4EB5-BA85-845DB623FF58}" type="presParOf" srcId="{5AD4836C-98FD-4C26-91D3-8814E8EE7DE5}" destId="{C5354B12-08B1-467E-976C-6DC96EE72402}" srcOrd="3" destOrd="0" presId="urn:microsoft.com/office/officeart/2005/8/layout/chevron2"/>
    <dgm:cxn modelId="{74FD0A28-DB62-400F-B519-A62A19746332}" type="presParOf" srcId="{5AD4836C-98FD-4C26-91D3-8814E8EE7DE5}" destId="{99093E1D-2A6D-4CE7-93E3-B3A88033D4DC}" srcOrd="4" destOrd="0" presId="urn:microsoft.com/office/officeart/2005/8/layout/chevron2"/>
    <dgm:cxn modelId="{263C0D65-2A4B-42F8-877A-87265EC0A081}" type="presParOf" srcId="{99093E1D-2A6D-4CE7-93E3-B3A88033D4DC}" destId="{C406433A-B2E1-411F-A667-9AD85B3416E9}" srcOrd="0" destOrd="0" presId="urn:microsoft.com/office/officeart/2005/8/layout/chevron2"/>
    <dgm:cxn modelId="{E050FA56-0E09-42E0-A187-11A18927C68C}" type="presParOf" srcId="{99093E1D-2A6D-4CE7-93E3-B3A88033D4DC}" destId="{1E8C00C4-6F53-49BF-BEC0-5474F972B67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D2E69D-F6A1-4CCF-ADCF-3EDD3304C016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42773D98-C257-45EC-A689-F0B390BB5A47}">
      <dgm:prSet phldrT="[文字]"/>
      <dgm:spPr/>
      <dgm:t>
        <a:bodyPr/>
        <a:lstStyle/>
        <a:p>
          <a:r>
            <a:rPr lang="en-US" altLang="zh-TW" dirty="0" smtClean="0"/>
            <a:t>2000</a:t>
          </a:r>
          <a:r>
            <a:rPr lang="zh-TW" altLang="en-US" dirty="0" smtClean="0"/>
            <a:t>年</a:t>
          </a:r>
          <a:endParaRPr lang="zh-TW" altLang="en-US" dirty="0"/>
        </a:p>
      </dgm:t>
    </dgm:pt>
    <dgm:pt modelId="{1E273773-5658-4F79-8260-F47E1F35EAEA}" type="parTrans" cxnId="{239ECBF7-6E22-4648-8FA7-B574BB8F1B03}">
      <dgm:prSet/>
      <dgm:spPr/>
      <dgm:t>
        <a:bodyPr/>
        <a:lstStyle/>
        <a:p>
          <a:endParaRPr lang="zh-TW" altLang="en-US"/>
        </a:p>
      </dgm:t>
    </dgm:pt>
    <dgm:pt modelId="{7218E158-0633-4D3C-A693-4EE806EFE01A}" type="sibTrans" cxnId="{239ECBF7-6E22-4648-8FA7-B574BB8F1B03}">
      <dgm:prSet/>
      <dgm:spPr/>
      <dgm:t>
        <a:bodyPr/>
        <a:lstStyle/>
        <a:p>
          <a:endParaRPr lang="zh-TW" altLang="en-US"/>
        </a:p>
      </dgm:t>
    </dgm:pt>
    <dgm:pt modelId="{A0D4C6F4-69A4-44EB-9002-8E72DA486CD4}">
      <dgm:prSet phldrT="[文字]" custT="1"/>
      <dgm:spPr/>
      <dgm:t>
        <a:bodyPr/>
        <a:lstStyle/>
        <a:p>
          <a:r>
            <a:rPr lang="zh-TW" altLang="en-US" sz="1500" dirty="0" smtClean="0">
              <a:latin typeface="微軟正黑體" pitchFamily="34" charset="-120"/>
              <a:ea typeface="微軟正黑體" pitchFamily="34" charset="-120"/>
            </a:rPr>
            <a:t>正式更名為寶雅國際股份有限公司。</a:t>
          </a:r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6BFB7B79-FFAE-40BA-A7B5-86DAFACAE7FA}" type="parTrans" cxnId="{3087BBC7-AD59-457B-B2E6-2E4E10796B10}">
      <dgm:prSet/>
      <dgm:spPr/>
      <dgm:t>
        <a:bodyPr/>
        <a:lstStyle/>
        <a:p>
          <a:endParaRPr lang="zh-TW" altLang="en-US"/>
        </a:p>
      </dgm:t>
    </dgm:pt>
    <dgm:pt modelId="{539C081B-A692-4A12-AEEB-BBC47D3E0B17}" type="sibTrans" cxnId="{3087BBC7-AD59-457B-B2E6-2E4E10796B10}">
      <dgm:prSet/>
      <dgm:spPr/>
      <dgm:t>
        <a:bodyPr/>
        <a:lstStyle/>
        <a:p>
          <a:endParaRPr lang="zh-TW" altLang="en-US"/>
        </a:p>
      </dgm:t>
    </dgm:pt>
    <dgm:pt modelId="{EB189433-0120-4CBE-A812-6BEB47FAA24E}">
      <dgm:prSet phldrT="[文字]"/>
      <dgm:spPr/>
      <dgm:t>
        <a:bodyPr/>
        <a:lstStyle/>
        <a:p>
          <a:r>
            <a:rPr lang="en-US" altLang="zh-TW" dirty="0" smtClean="0"/>
            <a:t>2002</a:t>
          </a:r>
          <a:r>
            <a:rPr lang="zh-TW" altLang="en-US" dirty="0" smtClean="0"/>
            <a:t>年</a:t>
          </a:r>
          <a:endParaRPr lang="zh-TW" altLang="en-US" dirty="0"/>
        </a:p>
      </dgm:t>
    </dgm:pt>
    <dgm:pt modelId="{D9AF8FB3-5CFF-4BD2-9BCE-4550AFCEE7CE}" type="parTrans" cxnId="{230783C2-BE42-4D47-A07F-29E8CF94E3A7}">
      <dgm:prSet/>
      <dgm:spPr/>
      <dgm:t>
        <a:bodyPr/>
        <a:lstStyle/>
        <a:p>
          <a:endParaRPr lang="zh-TW" altLang="en-US"/>
        </a:p>
      </dgm:t>
    </dgm:pt>
    <dgm:pt modelId="{DE3DE99F-6A5A-4931-8695-B10493711466}" type="sibTrans" cxnId="{230783C2-BE42-4D47-A07F-29E8CF94E3A7}">
      <dgm:prSet/>
      <dgm:spPr/>
      <dgm:t>
        <a:bodyPr/>
        <a:lstStyle/>
        <a:p>
          <a:endParaRPr lang="zh-TW" altLang="en-US"/>
        </a:p>
      </dgm:t>
    </dgm:pt>
    <dgm:pt modelId="{28F17FD9-F062-46C4-BD9E-EA18F5D5AEEC}">
      <dgm:prSet phldrT="[文字]" custT="1"/>
      <dgm:spPr/>
      <dgm:t>
        <a:bodyPr/>
        <a:lstStyle/>
        <a:p>
          <a:r>
            <a:rPr lang="zh-TW" altLang="en-US" sz="1500" dirty="0" smtClean="0">
              <a:latin typeface="微軟正黑體" pitchFamily="34" charset="-120"/>
              <a:ea typeface="微軟正黑體" pitchFamily="34" charset="-120"/>
            </a:rPr>
            <a:t>獲准掛牌上櫃成為全國第一家生活精品百貨掛牌上櫃公司。</a:t>
          </a:r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92D425DF-93EA-4BE2-BABD-0B957B69AD60}" type="parTrans" cxnId="{950300E6-CBBA-438A-BEDF-E5CCD83D380B}">
      <dgm:prSet/>
      <dgm:spPr/>
      <dgm:t>
        <a:bodyPr/>
        <a:lstStyle/>
        <a:p>
          <a:endParaRPr lang="zh-TW" altLang="en-US"/>
        </a:p>
      </dgm:t>
    </dgm:pt>
    <dgm:pt modelId="{3A67E36C-90BC-4A79-97F3-3D6A88190E0A}" type="sibTrans" cxnId="{950300E6-CBBA-438A-BEDF-E5CCD83D380B}">
      <dgm:prSet/>
      <dgm:spPr/>
      <dgm:t>
        <a:bodyPr/>
        <a:lstStyle/>
        <a:p>
          <a:endParaRPr lang="zh-TW" altLang="en-US"/>
        </a:p>
      </dgm:t>
    </dgm:pt>
    <dgm:pt modelId="{0AB22068-FAE1-4834-AAE6-AD6DE2B88D21}">
      <dgm:prSet phldrT="[文字]"/>
      <dgm:spPr/>
      <dgm:t>
        <a:bodyPr/>
        <a:lstStyle/>
        <a:p>
          <a:r>
            <a:rPr lang="en-US" altLang="zh-TW" dirty="0" smtClean="0"/>
            <a:t>2004</a:t>
          </a:r>
          <a:r>
            <a:rPr lang="zh-TW" altLang="en-US" dirty="0" smtClean="0"/>
            <a:t>年</a:t>
          </a:r>
          <a:endParaRPr lang="zh-TW" altLang="en-US" dirty="0"/>
        </a:p>
      </dgm:t>
    </dgm:pt>
    <dgm:pt modelId="{D64E1595-58A7-4244-829C-7CF4C7EACB99}" type="parTrans" cxnId="{D31396E7-CD20-4ED6-9CFE-AAA7C40E057A}">
      <dgm:prSet/>
      <dgm:spPr/>
      <dgm:t>
        <a:bodyPr/>
        <a:lstStyle/>
        <a:p>
          <a:endParaRPr lang="zh-TW" altLang="en-US"/>
        </a:p>
      </dgm:t>
    </dgm:pt>
    <dgm:pt modelId="{22AB9482-3933-4546-AE3A-771E92E2E973}" type="sibTrans" cxnId="{D31396E7-CD20-4ED6-9CFE-AAA7C40E057A}">
      <dgm:prSet/>
      <dgm:spPr/>
      <dgm:t>
        <a:bodyPr/>
        <a:lstStyle/>
        <a:p>
          <a:endParaRPr lang="zh-TW" altLang="en-US"/>
        </a:p>
      </dgm:t>
    </dgm:pt>
    <dgm:pt modelId="{9F005F07-8758-46CC-83D1-4B2EE6F099DD}">
      <dgm:prSet phldrT="[文字]" custT="1"/>
      <dgm:spPr/>
      <dgm:t>
        <a:bodyPr/>
        <a:lstStyle/>
        <a:p>
          <a:r>
            <a:rPr lang="en-US" altLang="zh-TW" sz="1500" dirty="0" smtClean="0">
              <a:latin typeface="微軟正黑體" pitchFamily="34" charset="-120"/>
              <a:ea typeface="微軟正黑體" pitchFamily="34" charset="-120"/>
            </a:rPr>
            <a:t>2004</a:t>
          </a:r>
          <a:r>
            <a:rPr lang="zh-TW" altLang="en-US" sz="1500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zh-TW" sz="1500" dirty="0" smtClean="0">
              <a:latin typeface="微軟正黑體" pitchFamily="34" charset="-120"/>
              <a:ea typeface="微軟正黑體" pitchFamily="34" charset="-120"/>
            </a:rPr>
            <a:t>轉投資成立「</a:t>
          </a:r>
          <a:r>
            <a:rPr lang="en-US" sz="1500" dirty="0" err="1" smtClean="0">
              <a:latin typeface="微軟正黑體" pitchFamily="34" charset="-120"/>
              <a:ea typeface="微軟正黑體" pitchFamily="34" charset="-120"/>
            </a:rPr>
            <a:t>Tonys</a:t>
          </a:r>
          <a:r>
            <a:rPr lang="zh-TW" sz="1500" dirty="0" smtClean="0">
              <a:latin typeface="微軟正黑體" pitchFamily="34" charset="-120"/>
              <a:ea typeface="微軟正黑體" pitchFamily="34" charset="-120"/>
            </a:rPr>
            <a:t>文具王國」。</a:t>
          </a:r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D2A084A7-C46F-4EBB-A467-1C7DC713BA64}" type="parTrans" cxnId="{5195E1C6-DF3B-4BB6-8302-D20F77334C7C}">
      <dgm:prSet/>
      <dgm:spPr/>
      <dgm:t>
        <a:bodyPr/>
        <a:lstStyle/>
        <a:p>
          <a:endParaRPr lang="zh-TW" altLang="en-US"/>
        </a:p>
      </dgm:t>
    </dgm:pt>
    <dgm:pt modelId="{19D9A109-24B5-45EB-AA12-DF1DB6183680}" type="sibTrans" cxnId="{5195E1C6-DF3B-4BB6-8302-D20F77334C7C}">
      <dgm:prSet/>
      <dgm:spPr/>
      <dgm:t>
        <a:bodyPr/>
        <a:lstStyle/>
        <a:p>
          <a:endParaRPr lang="zh-TW" altLang="en-US"/>
        </a:p>
      </dgm:t>
    </dgm:pt>
    <dgm:pt modelId="{71AEEE37-6B03-495F-8B13-CF9A47E07A8C}" type="pres">
      <dgm:prSet presAssocID="{B7D2E69D-F6A1-4CCF-ADCF-3EDD3304C01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5908C40-58E4-45AB-910B-203BDC19A443}" type="pres">
      <dgm:prSet presAssocID="{42773D98-C257-45EC-A689-F0B390BB5A47}" presName="composite" presStyleCnt="0"/>
      <dgm:spPr/>
      <dgm:t>
        <a:bodyPr/>
        <a:lstStyle/>
        <a:p>
          <a:endParaRPr lang="zh-TW" altLang="en-US"/>
        </a:p>
      </dgm:t>
    </dgm:pt>
    <dgm:pt modelId="{46D3514C-768B-4FA6-8FE7-61914E9D0202}" type="pres">
      <dgm:prSet presAssocID="{42773D98-C257-45EC-A689-F0B390BB5A4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FD36D8-F6BA-4B14-B020-5CB7257E49E3}" type="pres">
      <dgm:prSet presAssocID="{42773D98-C257-45EC-A689-F0B390BB5A47}" presName="descendantText" presStyleLbl="alignAcc1" presStyleIdx="0" presStyleCnt="3" custLinFactNeighborX="-468" custLinFactNeighborY="-12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EDDCBF0-EE5F-4596-8414-45A26B5CDA01}" type="pres">
      <dgm:prSet presAssocID="{7218E158-0633-4D3C-A693-4EE806EFE01A}" presName="sp" presStyleCnt="0"/>
      <dgm:spPr/>
      <dgm:t>
        <a:bodyPr/>
        <a:lstStyle/>
        <a:p>
          <a:endParaRPr lang="zh-TW" altLang="en-US"/>
        </a:p>
      </dgm:t>
    </dgm:pt>
    <dgm:pt modelId="{9F413B59-9044-4A42-B2CF-D4B493F96725}" type="pres">
      <dgm:prSet presAssocID="{EB189433-0120-4CBE-A812-6BEB47FAA24E}" presName="composite" presStyleCnt="0"/>
      <dgm:spPr/>
      <dgm:t>
        <a:bodyPr/>
        <a:lstStyle/>
        <a:p>
          <a:endParaRPr lang="zh-TW" altLang="en-US"/>
        </a:p>
      </dgm:t>
    </dgm:pt>
    <dgm:pt modelId="{B3074A3A-7546-4FDC-822B-06D571FEAEA2}" type="pres">
      <dgm:prSet presAssocID="{EB189433-0120-4CBE-A812-6BEB47FAA24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DF75DE-1AC1-40E6-AABF-9C1B7A6589EE}" type="pres">
      <dgm:prSet presAssocID="{EB189433-0120-4CBE-A812-6BEB47FAA24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8CD0C1-8A39-4613-8828-E481E6999301}" type="pres">
      <dgm:prSet presAssocID="{DE3DE99F-6A5A-4931-8695-B10493711466}" presName="sp" presStyleCnt="0"/>
      <dgm:spPr/>
      <dgm:t>
        <a:bodyPr/>
        <a:lstStyle/>
        <a:p>
          <a:endParaRPr lang="zh-TW" altLang="en-US"/>
        </a:p>
      </dgm:t>
    </dgm:pt>
    <dgm:pt modelId="{2E136F33-AC17-4F05-9E93-D198D2D61951}" type="pres">
      <dgm:prSet presAssocID="{0AB22068-FAE1-4834-AAE6-AD6DE2B88D21}" presName="composite" presStyleCnt="0"/>
      <dgm:spPr/>
      <dgm:t>
        <a:bodyPr/>
        <a:lstStyle/>
        <a:p>
          <a:endParaRPr lang="zh-TW" altLang="en-US"/>
        </a:p>
      </dgm:t>
    </dgm:pt>
    <dgm:pt modelId="{EA7626DD-1DA8-451D-A26A-E36A4001EC73}" type="pres">
      <dgm:prSet presAssocID="{0AB22068-FAE1-4834-AAE6-AD6DE2B88D2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8A763E-03DF-4573-81B2-921210D96B94}" type="pres">
      <dgm:prSet presAssocID="{0AB22068-FAE1-4834-AAE6-AD6DE2B88D2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9046F0C-0E24-425B-8D43-34664D8C013D}" type="presOf" srcId="{EB189433-0120-4CBE-A812-6BEB47FAA24E}" destId="{B3074A3A-7546-4FDC-822B-06D571FEAEA2}" srcOrd="0" destOrd="0" presId="urn:microsoft.com/office/officeart/2005/8/layout/chevron2"/>
    <dgm:cxn modelId="{C00D15F3-055F-46E2-BCD6-83FA26C284D5}" type="presOf" srcId="{9F005F07-8758-46CC-83D1-4B2EE6F099DD}" destId="{D98A763E-03DF-4573-81B2-921210D96B94}" srcOrd="0" destOrd="0" presId="urn:microsoft.com/office/officeart/2005/8/layout/chevron2"/>
    <dgm:cxn modelId="{D727EB46-19DC-419E-9B2C-9E3526F45E48}" type="presOf" srcId="{B7D2E69D-F6A1-4CCF-ADCF-3EDD3304C016}" destId="{71AEEE37-6B03-495F-8B13-CF9A47E07A8C}" srcOrd="0" destOrd="0" presId="urn:microsoft.com/office/officeart/2005/8/layout/chevron2"/>
    <dgm:cxn modelId="{75CFD5A1-DE47-48D5-8DBF-10CAD6499490}" type="presOf" srcId="{0AB22068-FAE1-4834-AAE6-AD6DE2B88D21}" destId="{EA7626DD-1DA8-451D-A26A-E36A4001EC73}" srcOrd="0" destOrd="0" presId="urn:microsoft.com/office/officeart/2005/8/layout/chevron2"/>
    <dgm:cxn modelId="{83245411-219A-4F0B-AD4D-E41B34C9F3CA}" type="presOf" srcId="{28F17FD9-F062-46C4-BD9E-EA18F5D5AEEC}" destId="{AFDF75DE-1AC1-40E6-AABF-9C1B7A6589EE}" srcOrd="0" destOrd="0" presId="urn:microsoft.com/office/officeart/2005/8/layout/chevron2"/>
    <dgm:cxn modelId="{239ECBF7-6E22-4648-8FA7-B574BB8F1B03}" srcId="{B7D2E69D-F6A1-4CCF-ADCF-3EDD3304C016}" destId="{42773D98-C257-45EC-A689-F0B390BB5A47}" srcOrd="0" destOrd="0" parTransId="{1E273773-5658-4F79-8260-F47E1F35EAEA}" sibTransId="{7218E158-0633-4D3C-A693-4EE806EFE01A}"/>
    <dgm:cxn modelId="{3087BBC7-AD59-457B-B2E6-2E4E10796B10}" srcId="{42773D98-C257-45EC-A689-F0B390BB5A47}" destId="{A0D4C6F4-69A4-44EB-9002-8E72DA486CD4}" srcOrd="0" destOrd="0" parTransId="{6BFB7B79-FFAE-40BA-A7B5-86DAFACAE7FA}" sibTransId="{539C081B-A692-4A12-AEEB-BBC47D3E0B17}"/>
    <dgm:cxn modelId="{230783C2-BE42-4D47-A07F-29E8CF94E3A7}" srcId="{B7D2E69D-F6A1-4CCF-ADCF-3EDD3304C016}" destId="{EB189433-0120-4CBE-A812-6BEB47FAA24E}" srcOrd="1" destOrd="0" parTransId="{D9AF8FB3-5CFF-4BD2-9BCE-4550AFCEE7CE}" sibTransId="{DE3DE99F-6A5A-4931-8695-B10493711466}"/>
    <dgm:cxn modelId="{6B854C25-098F-4B1D-BCA1-C234AC80E578}" type="presOf" srcId="{42773D98-C257-45EC-A689-F0B390BB5A47}" destId="{46D3514C-768B-4FA6-8FE7-61914E9D0202}" srcOrd="0" destOrd="0" presId="urn:microsoft.com/office/officeart/2005/8/layout/chevron2"/>
    <dgm:cxn modelId="{D31396E7-CD20-4ED6-9CFE-AAA7C40E057A}" srcId="{B7D2E69D-F6A1-4CCF-ADCF-3EDD3304C016}" destId="{0AB22068-FAE1-4834-AAE6-AD6DE2B88D21}" srcOrd="2" destOrd="0" parTransId="{D64E1595-58A7-4244-829C-7CF4C7EACB99}" sibTransId="{22AB9482-3933-4546-AE3A-771E92E2E973}"/>
    <dgm:cxn modelId="{950300E6-CBBA-438A-BEDF-E5CCD83D380B}" srcId="{EB189433-0120-4CBE-A812-6BEB47FAA24E}" destId="{28F17FD9-F062-46C4-BD9E-EA18F5D5AEEC}" srcOrd="0" destOrd="0" parTransId="{92D425DF-93EA-4BE2-BABD-0B957B69AD60}" sibTransId="{3A67E36C-90BC-4A79-97F3-3D6A88190E0A}"/>
    <dgm:cxn modelId="{5195E1C6-DF3B-4BB6-8302-D20F77334C7C}" srcId="{0AB22068-FAE1-4834-AAE6-AD6DE2B88D21}" destId="{9F005F07-8758-46CC-83D1-4B2EE6F099DD}" srcOrd="0" destOrd="0" parTransId="{D2A084A7-C46F-4EBB-A467-1C7DC713BA64}" sibTransId="{19D9A109-24B5-45EB-AA12-DF1DB6183680}"/>
    <dgm:cxn modelId="{2A476149-3C1D-405D-9851-BA581CB22AB8}" type="presOf" srcId="{A0D4C6F4-69A4-44EB-9002-8E72DA486CD4}" destId="{5BFD36D8-F6BA-4B14-B020-5CB7257E49E3}" srcOrd="0" destOrd="0" presId="urn:microsoft.com/office/officeart/2005/8/layout/chevron2"/>
    <dgm:cxn modelId="{875C0E8F-7514-4924-B9BB-3A8EF3F985AD}" type="presParOf" srcId="{71AEEE37-6B03-495F-8B13-CF9A47E07A8C}" destId="{45908C40-58E4-45AB-910B-203BDC19A443}" srcOrd="0" destOrd="0" presId="urn:microsoft.com/office/officeart/2005/8/layout/chevron2"/>
    <dgm:cxn modelId="{D7F76A46-6350-437B-8367-8C35FA4B3C74}" type="presParOf" srcId="{45908C40-58E4-45AB-910B-203BDC19A443}" destId="{46D3514C-768B-4FA6-8FE7-61914E9D0202}" srcOrd="0" destOrd="0" presId="urn:microsoft.com/office/officeart/2005/8/layout/chevron2"/>
    <dgm:cxn modelId="{86C91ADC-18D8-4D93-98FA-0D294E97D647}" type="presParOf" srcId="{45908C40-58E4-45AB-910B-203BDC19A443}" destId="{5BFD36D8-F6BA-4B14-B020-5CB7257E49E3}" srcOrd="1" destOrd="0" presId="urn:microsoft.com/office/officeart/2005/8/layout/chevron2"/>
    <dgm:cxn modelId="{C9AB0C22-160F-47E3-BCA2-E9D1D6FF4D32}" type="presParOf" srcId="{71AEEE37-6B03-495F-8B13-CF9A47E07A8C}" destId="{CEDDCBF0-EE5F-4596-8414-45A26B5CDA01}" srcOrd="1" destOrd="0" presId="urn:microsoft.com/office/officeart/2005/8/layout/chevron2"/>
    <dgm:cxn modelId="{47D620CC-FF31-44E9-B304-302CBCCE847C}" type="presParOf" srcId="{71AEEE37-6B03-495F-8B13-CF9A47E07A8C}" destId="{9F413B59-9044-4A42-B2CF-D4B493F96725}" srcOrd="2" destOrd="0" presId="urn:microsoft.com/office/officeart/2005/8/layout/chevron2"/>
    <dgm:cxn modelId="{45BED387-6F26-4C21-968A-3C7AC5A80E4D}" type="presParOf" srcId="{9F413B59-9044-4A42-B2CF-D4B493F96725}" destId="{B3074A3A-7546-4FDC-822B-06D571FEAEA2}" srcOrd="0" destOrd="0" presId="urn:microsoft.com/office/officeart/2005/8/layout/chevron2"/>
    <dgm:cxn modelId="{603C4DB4-3888-4CA0-96C6-120E0781EC88}" type="presParOf" srcId="{9F413B59-9044-4A42-B2CF-D4B493F96725}" destId="{AFDF75DE-1AC1-40E6-AABF-9C1B7A6589EE}" srcOrd="1" destOrd="0" presId="urn:microsoft.com/office/officeart/2005/8/layout/chevron2"/>
    <dgm:cxn modelId="{5C7A4487-072E-4127-822D-5C7FEBFD789C}" type="presParOf" srcId="{71AEEE37-6B03-495F-8B13-CF9A47E07A8C}" destId="{658CD0C1-8A39-4613-8828-E481E6999301}" srcOrd="3" destOrd="0" presId="urn:microsoft.com/office/officeart/2005/8/layout/chevron2"/>
    <dgm:cxn modelId="{C13592E3-4D17-402D-B2C8-9D7CF36BE03F}" type="presParOf" srcId="{71AEEE37-6B03-495F-8B13-CF9A47E07A8C}" destId="{2E136F33-AC17-4F05-9E93-D198D2D61951}" srcOrd="4" destOrd="0" presId="urn:microsoft.com/office/officeart/2005/8/layout/chevron2"/>
    <dgm:cxn modelId="{C2D4CF25-19EF-4F93-BB71-5A54BB225A1D}" type="presParOf" srcId="{2E136F33-AC17-4F05-9E93-D198D2D61951}" destId="{EA7626DD-1DA8-451D-A26A-E36A4001EC73}" srcOrd="0" destOrd="0" presId="urn:microsoft.com/office/officeart/2005/8/layout/chevron2"/>
    <dgm:cxn modelId="{4ACD5ACB-67A3-44FF-BCF3-BACDBEC589BE}" type="presParOf" srcId="{2E136F33-AC17-4F05-9E93-D198D2D61951}" destId="{D98A763E-03DF-4573-81B2-921210D96B9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598E207-5C7E-489D-AE99-C90B615CB641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953067C7-4568-4F3F-8778-D2380B2DAEDF}">
      <dgm:prSet phldrT="[文字]"/>
      <dgm:spPr/>
      <dgm:t>
        <a:bodyPr/>
        <a:lstStyle/>
        <a:p>
          <a:r>
            <a:rPr lang="en-US" altLang="zh-TW" dirty="0" smtClean="0"/>
            <a:t>2010</a:t>
          </a:r>
          <a:r>
            <a:rPr lang="zh-TW" altLang="en-US" dirty="0" smtClean="0"/>
            <a:t>年</a:t>
          </a:r>
          <a:endParaRPr lang="zh-TW" altLang="en-US" dirty="0"/>
        </a:p>
      </dgm:t>
    </dgm:pt>
    <dgm:pt modelId="{7070C907-E5E4-4A72-A2FC-D6D8D409ED12}" type="parTrans" cxnId="{6A5C61AB-ED66-4B2D-932E-0CD138F4052B}">
      <dgm:prSet/>
      <dgm:spPr/>
      <dgm:t>
        <a:bodyPr/>
        <a:lstStyle/>
        <a:p>
          <a:endParaRPr lang="zh-TW" altLang="en-US"/>
        </a:p>
      </dgm:t>
    </dgm:pt>
    <dgm:pt modelId="{95DD830E-8ABC-44D5-A27E-6E6E9AA30A2F}" type="sibTrans" cxnId="{6A5C61AB-ED66-4B2D-932E-0CD138F4052B}">
      <dgm:prSet/>
      <dgm:spPr/>
      <dgm:t>
        <a:bodyPr/>
        <a:lstStyle/>
        <a:p>
          <a:endParaRPr lang="zh-TW" altLang="en-US"/>
        </a:p>
      </dgm:t>
    </dgm:pt>
    <dgm:pt modelId="{3048FAD1-F12F-490D-9B2B-D1E40D4B2708}">
      <dgm:prSet phldrT="[文字]" custT="1"/>
      <dgm:spPr/>
      <dgm:t>
        <a:bodyPr/>
        <a:lstStyle/>
        <a:p>
          <a:r>
            <a:rPr lang="en-US" altLang="zh-TW" sz="1500" dirty="0" smtClean="0">
              <a:latin typeface="微軟正黑體" pitchFamily="34" charset="-120"/>
              <a:ea typeface="微軟正黑體" pitchFamily="34" charset="-120"/>
            </a:rPr>
            <a:t>2010</a:t>
          </a:r>
          <a:r>
            <a:rPr lang="zh-TW" altLang="en-US" sz="1500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zh-TW" sz="1500" dirty="0" smtClean="0">
              <a:latin typeface="微軟正黑體" pitchFamily="34" charset="-120"/>
              <a:ea typeface="微軟正黑體" pitchFamily="34" charset="-120"/>
            </a:rPr>
            <a:t>全國寶雅生活館店數已達</a:t>
          </a:r>
          <a:r>
            <a:rPr lang="en-US" sz="1500" dirty="0" smtClean="0">
              <a:latin typeface="微軟正黑體" pitchFamily="34" charset="-120"/>
              <a:ea typeface="微軟正黑體" pitchFamily="34" charset="-120"/>
            </a:rPr>
            <a:t>81</a:t>
          </a:r>
          <a:r>
            <a:rPr lang="zh-TW" sz="1500" dirty="0" smtClean="0">
              <a:latin typeface="微軟正黑體" pitchFamily="34" charset="-120"/>
              <a:ea typeface="微軟正黑體" pitchFamily="34" charset="-120"/>
            </a:rPr>
            <a:t>店。</a:t>
          </a:r>
          <a:endParaRPr lang="zh-TW" altLang="en-US" sz="1500" dirty="0">
            <a:latin typeface="微軟正黑體" pitchFamily="34" charset="-120"/>
            <a:ea typeface="微軟正黑體" pitchFamily="34" charset="-120"/>
          </a:endParaRPr>
        </a:p>
      </dgm:t>
    </dgm:pt>
    <dgm:pt modelId="{E48C7E5E-9D03-4A8D-B155-938E48574C59}" type="parTrans" cxnId="{03D1168B-E6DC-4837-9C06-F961D3C41DB8}">
      <dgm:prSet/>
      <dgm:spPr/>
      <dgm:t>
        <a:bodyPr/>
        <a:lstStyle/>
        <a:p>
          <a:endParaRPr lang="zh-TW" altLang="en-US"/>
        </a:p>
      </dgm:t>
    </dgm:pt>
    <dgm:pt modelId="{93874985-3840-4070-93B6-A06584122B15}" type="sibTrans" cxnId="{03D1168B-E6DC-4837-9C06-F961D3C41DB8}">
      <dgm:prSet/>
      <dgm:spPr/>
      <dgm:t>
        <a:bodyPr/>
        <a:lstStyle/>
        <a:p>
          <a:endParaRPr lang="zh-TW" altLang="en-US"/>
        </a:p>
      </dgm:t>
    </dgm:pt>
    <dgm:pt modelId="{9DFE432C-DF11-4871-BDA3-DFEDFDC6B617}" type="pres">
      <dgm:prSet presAssocID="{E598E207-5C7E-489D-AE99-C90B615CB6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936BCBD-B2C5-4226-947E-0A83D305C13F}" type="pres">
      <dgm:prSet presAssocID="{953067C7-4568-4F3F-8778-D2380B2DAEDF}" presName="composite" presStyleCnt="0"/>
      <dgm:spPr/>
      <dgm:t>
        <a:bodyPr/>
        <a:lstStyle/>
        <a:p>
          <a:endParaRPr lang="zh-TW" altLang="en-US"/>
        </a:p>
      </dgm:t>
    </dgm:pt>
    <dgm:pt modelId="{793137AD-B05C-46D7-AEC3-EB3764354DA5}" type="pres">
      <dgm:prSet presAssocID="{953067C7-4568-4F3F-8778-D2380B2DAEDF}" presName="parentText" presStyleLbl="alignNode1" presStyleIdx="0" presStyleCnt="1" custScaleX="10000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AB2FDA4-328E-4A79-B15C-73BB743710AC}" type="pres">
      <dgm:prSet presAssocID="{953067C7-4568-4F3F-8778-D2380B2DAEDF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A5C61AB-ED66-4B2D-932E-0CD138F4052B}" srcId="{E598E207-5C7E-489D-AE99-C90B615CB641}" destId="{953067C7-4568-4F3F-8778-D2380B2DAEDF}" srcOrd="0" destOrd="0" parTransId="{7070C907-E5E4-4A72-A2FC-D6D8D409ED12}" sibTransId="{95DD830E-8ABC-44D5-A27E-6E6E9AA30A2F}"/>
    <dgm:cxn modelId="{F91A7FB5-C2C0-4B73-AF09-7586749B719B}" type="presOf" srcId="{953067C7-4568-4F3F-8778-D2380B2DAEDF}" destId="{793137AD-B05C-46D7-AEC3-EB3764354DA5}" srcOrd="0" destOrd="0" presId="urn:microsoft.com/office/officeart/2005/8/layout/chevron2"/>
    <dgm:cxn modelId="{BA406442-39EA-4479-BA25-41EC38D96A65}" type="presOf" srcId="{E598E207-5C7E-489D-AE99-C90B615CB641}" destId="{9DFE432C-DF11-4871-BDA3-DFEDFDC6B617}" srcOrd="0" destOrd="0" presId="urn:microsoft.com/office/officeart/2005/8/layout/chevron2"/>
    <dgm:cxn modelId="{03D1168B-E6DC-4837-9C06-F961D3C41DB8}" srcId="{953067C7-4568-4F3F-8778-D2380B2DAEDF}" destId="{3048FAD1-F12F-490D-9B2B-D1E40D4B2708}" srcOrd="0" destOrd="0" parTransId="{E48C7E5E-9D03-4A8D-B155-938E48574C59}" sibTransId="{93874985-3840-4070-93B6-A06584122B15}"/>
    <dgm:cxn modelId="{653C9B21-E2C9-49FF-9E77-B1A05D18B55D}" type="presOf" srcId="{3048FAD1-F12F-490D-9B2B-D1E40D4B2708}" destId="{DAB2FDA4-328E-4A79-B15C-73BB743710AC}" srcOrd="0" destOrd="0" presId="urn:microsoft.com/office/officeart/2005/8/layout/chevron2"/>
    <dgm:cxn modelId="{2E471955-7096-493F-8D5F-1F3AC94DBA0A}" type="presParOf" srcId="{9DFE432C-DF11-4871-BDA3-DFEDFDC6B617}" destId="{5936BCBD-B2C5-4226-947E-0A83D305C13F}" srcOrd="0" destOrd="0" presId="urn:microsoft.com/office/officeart/2005/8/layout/chevron2"/>
    <dgm:cxn modelId="{30DF911A-8768-4E90-89E9-D37FE7B0F0FF}" type="presParOf" srcId="{5936BCBD-B2C5-4226-947E-0A83D305C13F}" destId="{793137AD-B05C-46D7-AEC3-EB3764354DA5}" srcOrd="0" destOrd="0" presId="urn:microsoft.com/office/officeart/2005/8/layout/chevron2"/>
    <dgm:cxn modelId="{7959D900-0C13-4ECB-9A68-42C8B98B54D2}" type="presParOf" srcId="{5936BCBD-B2C5-4226-947E-0A83D305C13F}" destId="{DAB2FDA4-328E-4A79-B15C-73BB743710A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323537-71CC-4F8A-9C31-BF1B131416F7}" type="doc">
      <dgm:prSet loTypeId="urn:microsoft.com/office/officeart/2005/8/layout/radial6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924D85E0-EF6E-46EF-9BFD-145433DB3AC9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實惠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AF53B7EF-F284-4A37-8140-F8FC66A9AC2D}" type="parTrans" cxnId="{53FEE458-A1F1-4B61-9E89-600E1E0B02EE}">
      <dgm:prSet/>
      <dgm:spPr/>
      <dgm:t>
        <a:bodyPr/>
        <a:lstStyle/>
        <a:p>
          <a:endParaRPr lang="zh-TW" altLang="en-US"/>
        </a:p>
      </dgm:t>
    </dgm:pt>
    <dgm:pt modelId="{2A08BCC4-C0E7-40B0-A468-065221608170}" type="sibTrans" cxnId="{53FEE458-A1F1-4B61-9E89-600E1E0B02EE}">
      <dgm:prSet/>
      <dgm:spPr/>
      <dgm:t>
        <a:bodyPr/>
        <a:lstStyle/>
        <a:p>
          <a:endParaRPr lang="zh-TW" altLang="en-US"/>
        </a:p>
      </dgm:t>
    </dgm:pt>
    <dgm:pt modelId="{94A0EFF2-8F50-44AB-958F-385A8E4FA88A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美麗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7B53FEF6-AD46-4B7D-9F95-07E0BF051099}" type="parTrans" cxnId="{42EE8676-3CDB-460D-9854-AC579C636170}">
      <dgm:prSet/>
      <dgm:spPr/>
      <dgm:t>
        <a:bodyPr/>
        <a:lstStyle/>
        <a:p>
          <a:endParaRPr lang="zh-TW" altLang="en-US"/>
        </a:p>
      </dgm:t>
    </dgm:pt>
    <dgm:pt modelId="{B3F61B2D-4AA6-4E6A-896C-EFB04A1FEDB4}" type="sibTrans" cxnId="{42EE8676-3CDB-460D-9854-AC579C636170}">
      <dgm:prSet/>
      <dgm:spPr/>
      <dgm:t>
        <a:bodyPr/>
        <a:lstStyle/>
        <a:p>
          <a:endParaRPr lang="zh-TW" altLang="en-US"/>
        </a:p>
      </dgm:t>
    </dgm:pt>
    <dgm:pt modelId="{6D6B3F9B-3454-459D-A83D-7039E64988FC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流行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2FA632F3-8375-43F3-928C-5CAE5A14126F}" type="parTrans" cxnId="{A63874AF-98DA-4722-9C9D-14818909E89D}">
      <dgm:prSet/>
      <dgm:spPr/>
      <dgm:t>
        <a:bodyPr/>
        <a:lstStyle/>
        <a:p>
          <a:endParaRPr lang="zh-TW" altLang="en-US"/>
        </a:p>
      </dgm:t>
    </dgm:pt>
    <dgm:pt modelId="{0F6459CC-55BF-4AAC-9A1B-16CFCB80DF00}" type="sibTrans" cxnId="{A63874AF-98DA-4722-9C9D-14818909E89D}">
      <dgm:prSet/>
      <dgm:spPr/>
      <dgm:t>
        <a:bodyPr/>
        <a:lstStyle/>
        <a:p>
          <a:endParaRPr lang="zh-TW" altLang="en-US"/>
        </a:p>
      </dgm:t>
    </dgm:pt>
    <dgm:pt modelId="{3E93B577-3762-4DFD-B20D-80971CA56C80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便利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38735AB4-B8E6-4859-A762-B68421B88A24}" type="parTrans" cxnId="{1A045ECF-542C-461F-8760-EC8E24CBDC00}">
      <dgm:prSet/>
      <dgm:spPr/>
      <dgm:t>
        <a:bodyPr/>
        <a:lstStyle/>
        <a:p>
          <a:endParaRPr lang="zh-TW" altLang="en-US"/>
        </a:p>
      </dgm:t>
    </dgm:pt>
    <dgm:pt modelId="{2CDD24BF-9BC8-4633-95A7-EAFDABCFFF10}" type="sibTrans" cxnId="{1A045ECF-542C-461F-8760-EC8E24CBDC00}">
      <dgm:prSet/>
      <dgm:spPr/>
      <dgm:t>
        <a:bodyPr/>
        <a:lstStyle/>
        <a:p>
          <a:endParaRPr lang="zh-TW" altLang="en-US"/>
        </a:p>
      </dgm:t>
    </dgm:pt>
    <dgm:pt modelId="{1D5D6427-CC22-462A-8229-348B223B7E15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健康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7F2AB999-9CB4-40C2-B9DD-02AE9144B55A}" type="parTrans" cxnId="{2DE8D63E-3D04-41C5-94E7-D1CDA83E59F2}">
      <dgm:prSet/>
      <dgm:spPr/>
      <dgm:t>
        <a:bodyPr/>
        <a:lstStyle/>
        <a:p>
          <a:endParaRPr lang="zh-TW" altLang="en-US"/>
        </a:p>
      </dgm:t>
    </dgm:pt>
    <dgm:pt modelId="{97C8D504-499C-40F8-8754-4C39C9E513EE}" type="sibTrans" cxnId="{2DE8D63E-3D04-41C5-94E7-D1CDA83E59F2}">
      <dgm:prSet/>
      <dgm:spPr/>
      <dgm:t>
        <a:bodyPr/>
        <a:lstStyle/>
        <a:p>
          <a:endParaRPr lang="zh-TW" altLang="en-US"/>
        </a:p>
      </dgm:t>
    </dgm:pt>
    <dgm:pt modelId="{BD06FA28-F11C-4D42-937B-CE03FB135898}" type="pres">
      <dgm:prSet presAssocID="{E8323537-71CC-4F8A-9C31-BF1B131416F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F1E39E8-5EEA-4FF5-85D6-E72DF195265A}" type="pres">
      <dgm:prSet presAssocID="{924D85E0-EF6E-46EF-9BFD-145433DB3AC9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601F47F9-1DE3-47D6-BFAC-14ED7BEE79F8}" type="pres">
      <dgm:prSet presAssocID="{94A0EFF2-8F50-44AB-958F-385A8E4FA88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0368DD-738C-4EC4-8ED0-FC47665F1943}" type="pres">
      <dgm:prSet presAssocID="{94A0EFF2-8F50-44AB-958F-385A8E4FA88A}" presName="dummy" presStyleCnt="0"/>
      <dgm:spPr/>
    </dgm:pt>
    <dgm:pt modelId="{89732764-FFD2-4232-B18C-DEFF18136A8E}" type="pres">
      <dgm:prSet presAssocID="{B3F61B2D-4AA6-4E6A-896C-EFB04A1FEDB4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F75A3E78-C1F8-4488-89AC-DBDB8FEE1664}" type="pres">
      <dgm:prSet presAssocID="{6D6B3F9B-3454-459D-A83D-7039E64988F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5D5050-27FD-4EA4-BC2E-DCA49BA43E41}" type="pres">
      <dgm:prSet presAssocID="{6D6B3F9B-3454-459D-A83D-7039E64988FC}" presName="dummy" presStyleCnt="0"/>
      <dgm:spPr/>
    </dgm:pt>
    <dgm:pt modelId="{0FFF3C6E-704C-49DD-A46E-8B8C6753DAAD}" type="pres">
      <dgm:prSet presAssocID="{0F6459CC-55BF-4AAC-9A1B-16CFCB80DF00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2D80A6AC-008D-4B59-A299-C674D3FFA6C0}" type="pres">
      <dgm:prSet presAssocID="{3E93B577-3762-4DFD-B20D-80971CA56C8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8A575EA-DF85-4505-8860-7E61A53E87E2}" type="pres">
      <dgm:prSet presAssocID="{3E93B577-3762-4DFD-B20D-80971CA56C80}" presName="dummy" presStyleCnt="0"/>
      <dgm:spPr/>
    </dgm:pt>
    <dgm:pt modelId="{C2B5280C-E93B-4081-9CF4-5B15AD952602}" type="pres">
      <dgm:prSet presAssocID="{2CDD24BF-9BC8-4633-95A7-EAFDABCFFF10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51F06DA4-C211-414B-8FEC-4ACB639E4032}" type="pres">
      <dgm:prSet presAssocID="{1D5D6427-CC22-462A-8229-348B223B7E1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D5578C-0973-4DAA-8F85-D87586092A3B}" type="pres">
      <dgm:prSet presAssocID="{1D5D6427-CC22-462A-8229-348B223B7E15}" presName="dummy" presStyleCnt="0"/>
      <dgm:spPr/>
    </dgm:pt>
    <dgm:pt modelId="{92D4787D-DF5B-49E2-B8F8-5B0AF4A62778}" type="pres">
      <dgm:prSet presAssocID="{97C8D504-499C-40F8-8754-4C39C9E513EE}" presName="sibTrans" presStyleLbl="sibTrans2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A63874AF-98DA-4722-9C9D-14818909E89D}" srcId="{924D85E0-EF6E-46EF-9BFD-145433DB3AC9}" destId="{6D6B3F9B-3454-459D-A83D-7039E64988FC}" srcOrd="1" destOrd="0" parTransId="{2FA632F3-8375-43F3-928C-5CAE5A14126F}" sibTransId="{0F6459CC-55BF-4AAC-9A1B-16CFCB80DF00}"/>
    <dgm:cxn modelId="{4BA55A4E-3FE7-4418-8561-EA3DD1E6A44F}" type="presOf" srcId="{E8323537-71CC-4F8A-9C31-BF1B131416F7}" destId="{BD06FA28-F11C-4D42-937B-CE03FB135898}" srcOrd="0" destOrd="0" presId="urn:microsoft.com/office/officeart/2005/8/layout/radial6"/>
    <dgm:cxn modelId="{F22A466A-29A8-4686-9622-DB49A4AD5AF4}" type="presOf" srcId="{94A0EFF2-8F50-44AB-958F-385A8E4FA88A}" destId="{601F47F9-1DE3-47D6-BFAC-14ED7BEE79F8}" srcOrd="0" destOrd="0" presId="urn:microsoft.com/office/officeart/2005/8/layout/radial6"/>
    <dgm:cxn modelId="{B6FDA2DE-47E5-4679-B950-0C2A1120B80D}" type="presOf" srcId="{1D5D6427-CC22-462A-8229-348B223B7E15}" destId="{51F06DA4-C211-414B-8FEC-4ACB639E4032}" srcOrd="0" destOrd="0" presId="urn:microsoft.com/office/officeart/2005/8/layout/radial6"/>
    <dgm:cxn modelId="{42EE8676-3CDB-460D-9854-AC579C636170}" srcId="{924D85E0-EF6E-46EF-9BFD-145433DB3AC9}" destId="{94A0EFF2-8F50-44AB-958F-385A8E4FA88A}" srcOrd="0" destOrd="0" parTransId="{7B53FEF6-AD46-4B7D-9F95-07E0BF051099}" sibTransId="{B3F61B2D-4AA6-4E6A-896C-EFB04A1FEDB4}"/>
    <dgm:cxn modelId="{332A4839-EC22-45BB-8E67-27BBD80911ED}" type="presOf" srcId="{3E93B577-3762-4DFD-B20D-80971CA56C80}" destId="{2D80A6AC-008D-4B59-A299-C674D3FFA6C0}" srcOrd="0" destOrd="0" presId="urn:microsoft.com/office/officeart/2005/8/layout/radial6"/>
    <dgm:cxn modelId="{D589AD0F-E84D-4E64-9B1E-0B34BF1C7C70}" type="presOf" srcId="{924D85E0-EF6E-46EF-9BFD-145433DB3AC9}" destId="{7F1E39E8-5EEA-4FF5-85D6-E72DF195265A}" srcOrd="0" destOrd="0" presId="urn:microsoft.com/office/officeart/2005/8/layout/radial6"/>
    <dgm:cxn modelId="{9005D9D2-2E52-44EC-90F4-F0DC964036DD}" type="presOf" srcId="{97C8D504-499C-40F8-8754-4C39C9E513EE}" destId="{92D4787D-DF5B-49E2-B8F8-5B0AF4A62778}" srcOrd="0" destOrd="0" presId="urn:microsoft.com/office/officeart/2005/8/layout/radial6"/>
    <dgm:cxn modelId="{C23A4A1F-3A0C-4035-ADC1-9F82A9FE14B9}" type="presOf" srcId="{2CDD24BF-9BC8-4633-95A7-EAFDABCFFF10}" destId="{C2B5280C-E93B-4081-9CF4-5B15AD952602}" srcOrd="0" destOrd="0" presId="urn:microsoft.com/office/officeart/2005/8/layout/radial6"/>
    <dgm:cxn modelId="{209B09F0-837E-4F09-9587-805B4AD329C1}" type="presOf" srcId="{6D6B3F9B-3454-459D-A83D-7039E64988FC}" destId="{F75A3E78-C1F8-4488-89AC-DBDB8FEE1664}" srcOrd="0" destOrd="0" presId="urn:microsoft.com/office/officeart/2005/8/layout/radial6"/>
    <dgm:cxn modelId="{53FEE458-A1F1-4B61-9E89-600E1E0B02EE}" srcId="{E8323537-71CC-4F8A-9C31-BF1B131416F7}" destId="{924D85E0-EF6E-46EF-9BFD-145433DB3AC9}" srcOrd="0" destOrd="0" parTransId="{AF53B7EF-F284-4A37-8140-F8FC66A9AC2D}" sibTransId="{2A08BCC4-C0E7-40B0-A468-065221608170}"/>
    <dgm:cxn modelId="{2DE8D63E-3D04-41C5-94E7-D1CDA83E59F2}" srcId="{924D85E0-EF6E-46EF-9BFD-145433DB3AC9}" destId="{1D5D6427-CC22-462A-8229-348B223B7E15}" srcOrd="3" destOrd="0" parTransId="{7F2AB999-9CB4-40C2-B9DD-02AE9144B55A}" sibTransId="{97C8D504-499C-40F8-8754-4C39C9E513EE}"/>
    <dgm:cxn modelId="{05399A9B-35EB-4D9E-858C-00C52A9B124F}" type="presOf" srcId="{B3F61B2D-4AA6-4E6A-896C-EFB04A1FEDB4}" destId="{89732764-FFD2-4232-B18C-DEFF18136A8E}" srcOrd="0" destOrd="0" presId="urn:microsoft.com/office/officeart/2005/8/layout/radial6"/>
    <dgm:cxn modelId="{94670252-FB1D-451A-9BAB-6997D40AB1AF}" type="presOf" srcId="{0F6459CC-55BF-4AAC-9A1B-16CFCB80DF00}" destId="{0FFF3C6E-704C-49DD-A46E-8B8C6753DAAD}" srcOrd="0" destOrd="0" presId="urn:microsoft.com/office/officeart/2005/8/layout/radial6"/>
    <dgm:cxn modelId="{1A045ECF-542C-461F-8760-EC8E24CBDC00}" srcId="{924D85E0-EF6E-46EF-9BFD-145433DB3AC9}" destId="{3E93B577-3762-4DFD-B20D-80971CA56C80}" srcOrd="2" destOrd="0" parTransId="{38735AB4-B8E6-4859-A762-B68421B88A24}" sibTransId="{2CDD24BF-9BC8-4633-95A7-EAFDABCFFF10}"/>
    <dgm:cxn modelId="{50E17F38-FB0D-40FF-A504-A4EA04DA9F8D}" type="presParOf" srcId="{BD06FA28-F11C-4D42-937B-CE03FB135898}" destId="{7F1E39E8-5EEA-4FF5-85D6-E72DF195265A}" srcOrd="0" destOrd="0" presId="urn:microsoft.com/office/officeart/2005/8/layout/radial6"/>
    <dgm:cxn modelId="{69F66A76-8EFA-41B8-9A68-B81285826B55}" type="presParOf" srcId="{BD06FA28-F11C-4D42-937B-CE03FB135898}" destId="{601F47F9-1DE3-47D6-BFAC-14ED7BEE79F8}" srcOrd="1" destOrd="0" presId="urn:microsoft.com/office/officeart/2005/8/layout/radial6"/>
    <dgm:cxn modelId="{272205B5-C3FF-4F93-91DA-EBCDEC3C83D0}" type="presParOf" srcId="{BD06FA28-F11C-4D42-937B-CE03FB135898}" destId="{840368DD-738C-4EC4-8ED0-FC47665F1943}" srcOrd="2" destOrd="0" presId="urn:microsoft.com/office/officeart/2005/8/layout/radial6"/>
    <dgm:cxn modelId="{DFAFA3D4-E2EC-44F1-BE59-FF28C668D01B}" type="presParOf" srcId="{BD06FA28-F11C-4D42-937B-CE03FB135898}" destId="{89732764-FFD2-4232-B18C-DEFF18136A8E}" srcOrd="3" destOrd="0" presId="urn:microsoft.com/office/officeart/2005/8/layout/radial6"/>
    <dgm:cxn modelId="{6D8F34D0-D4CA-4C7B-8174-CADE383BA2F1}" type="presParOf" srcId="{BD06FA28-F11C-4D42-937B-CE03FB135898}" destId="{F75A3E78-C1F8-4488-89AC-DBDB8FEE1664}" srcOrd="4" destOrd="0" presId="urn:microsoft.com/office/officeart/2005/8/layout/radial6"/>
    <dgm:cxn modelId="{03E1EA52-D487-4C76-988A-CC12726A55E8}" type="presParOf" srcId="{BD06FA28-F11C-4D42-937B-CE03FB135898}" destId="{D05D5050-27FD-4EA4-BC2E-DCA49BA43E41}" srcOrd="5" destOrd="0" presId="urn:microsoft.com/office/officeart/2005/8/layout/radial6"/>
    <dgm:cxn modelId="{D4E14D84-140A-44A0-97A7-2D1724B567C8}" type="presParOf" srcId="{BD06FA28-F11C-4D42-937B-CE03FB135898}" destId="{0FFF3C6E-704C-49DD-A46E-8B8C6753DAAD}" srcOrd="6" destOrd="0" presId="urn:microsoft.com/office/officeart/2005/8/layout/radial6"/>
    <dgm:cxn modelId="{27E71F52-3489-4A24-9FA0-EDDE6CF8E25C}" type="presParOf" srcId="{BD06FA28-F11C-4D42-937B-CE03FB135898}" destId="{2D80A6AC-008D-4B59-A299-C674D3FFA6C0}" srcOrd="7" destOrd="0" presId="urn:microsoft.com/office/officeart/2005/8/layout/radial6"/>
    <dgm:cxn modelId="{173BD060-BD8F-489C-AD38-2BDF65BB0C85}" type="presParOf" srcId="{BD06FA28-F11C-4D42-937B-CE03FB135898}" destId="{E8A575EA-DF85-4505-8860-7E61A53E87E2}" srcOrd="8" destOrd="0" presId="urn:microsoft.com/office/officeart/2005/8/layout/radial6"/>
    <dgm:cxn modelId="{9E1AB98A-2B13-43F8-9F20-CBC4785CADEF}" type="presParOf" srcId="{BD06FA28-F11C-4D42-937B-CE03FB135898}" destId="{C2B5280C-E93B-4081-9CF4-5B15AD952602}" srcOrd="9" destOrd="0" presId="urn:microsoft.com/office/officeart/2005/8/layout/radial6"/>
    <dgm:cxn modelId="{6863B587-5549-4862-ABF5-E02EC36CDC45}" type="presParOf" srcId="{BD06FA28-F11C-4D42-937B-CE03FB135898}" destId="{51F06DA4-C211-414B-8FEC-4ACB639E4032}" srcOrd="10" destOrd="0" presId="urn:microsoft.com/office/officeart/2005/8/layout/radial6"/>
    <dgm:cxn modelId="{82821838-CE1E-486C-B070-74230372509A}" type="presParOf" srcId="{BD06FA28-F11C-4D42-937B-CE03FB135898}" destId="{4DD5578C-0973-4DAA-8F85-D87586092A3B}" srcOrd="11" destOrd="0" presId="urn:microsoft.com/office/officeart/2005/8/layout/radial6"/>
    <dgm:cxn modelId="{4BC7B360-1F0D-46F4-947F-3D7A88110352}" type="presParOf" srcId="{BD06FA28-F11C-4D42-937B-CE03FB135898}" destId="{92D4787D-DF5B-49E2-B8F8-5B0AF4A6277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B6A07FD-AE50-41C3-81FC-208775C8D944}" type="doc">
      <dgm:prSet loTypeId="urn:microsoft.com/office/officeart/2005/8/layout/funnel1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F421E46A-3D13-4A64-96F2-6672998C721D}">
      <dgm:prSet phldrT="[文字]"/>
      <dgm:spPr/>
      <dgm:t>
        <a:bodyPr/>
        <a:lstStyle/>
        <a:p>
          <a:r>
            <a:rPr lang="en-US" altLang="en-US" dirty="0" smtClean="0">
              <a:latin typeface="微軟正黑體" pitchFamily="34" charset="-120"/>
              <a:ea typeface="微軟正黑體" pitchFamily="34" charset="-120"/>
            </a:rPr>
            <a:t>ERP(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企業資源整合系統</a:t>
          </a:r>
          <a:r>
            <a:rPr lang="en-US" altLang="en-US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E7E34AC8-5476-4426-AB04-DC7D2ADA88AC}" type="parTrans" cxnId="{1F321F82-7464-4907-8765-D813DCDE802A}">
      <dgm:prSet/>
      <dgm:spPr/>
      <dgm:t>
        <a:bodyPr/>
        <a:lstStyle/>
        <a:p>
          <a:endParaRPr lang="zh-TW" altLang="en-US"/>
        </a:p>
      </dgm:t>
    </dgm:pt>
    <dgm:pt modelId="{5DC0D451-ECAD-4AF6-B5DE-CAD3CAEB4176}" type="sibTrans" cxnId="{1F321F82-7464-4907-8765-D813DCDE802A}">
      <dgm:prSet/>
      <dgm:spPr/>
      <dgm:t>
        <a:bodyPr/>
        <a:lstStyle/>
        <a:p>
          <a:endParaRPr lang="zh-TW" altLang="en-US"/>
        </a:p>
      </dgm:t>
    </dgm:pt>
    <dgm:pt modelId="{E9207E25-649E-4971-886A-24DC2E685F07}">
      <dgm:prSet phldrT="[文字]" phldr="1"/>
      <dgm:spPr/>
      <dgm:t>
        <a:bodyPr/>
        <a:lstStyle/>
        <a:p>
          <a:endParaRPr lang="zh-TW" altLang="en-US" dirty="0"/>
        </a:p>
      </dgm:t>
    </dgm:pt>
    <dgm:pt modelId="{85C1E315-3A5B-44EA-AE21-B2DCFBC91DB2}" type="parTrans" cxnId="{241CA0FC-6E81-4A7C-899D-798F1491D273}">
      <dgm:prSet/>
      <dgm:spPr/>
      <dgm:t>
        <a:bodyPr/>
        <a:lstStyle/>
        <a:p>
          <a:endParaRPr lang="zh-TW" altLang="en-US"/>
        </a:p>
      </dgm:t>
    </dgm:pt>
    <dgm:pt modelId="{8975AD25-442A-4BEE-83C6-0120D67EAC9E}" type="sibTrans" cxnId="{241CA0FC-6E81-4A7C-899D-798F1491D273}">
      <dgm:prSet/>
      <dgm:spPr/>
      <dgm:t>
        <a:bodyPr/>
        <a:lstStyle/>
        <a:p>
          <a:endParaRPr lang="zh-TW" altLang="en-US"/>
        </a:p>
      </dgm:t>
    </dgm:pt>
    <dgm:pt modelId="{381F2E06-848A-4064-9BDF-E758FE76BE4C}">
      <dgm:prSet phldrT="[文字]" phldr="1"/>
      <dgm:spPr/>
      <dgm:t>
        <a:bodyPr/>
        <a:lstStyle/>
        <a:p>
          <a:endParaRPr lang="zh-TW" altLang="en-US"/>
        </a:p>
      </dgm:t>
    </dgm:pt>
    <dgm:pt modelId="{A662D8E7-818A-48DB-B099-99D8E2D6EFFC}" type="parTrans" cxnId="{6F867187-4665-4E48-BDC4-F34582763611}">
      <dgm:prSet/>
      <dgm:spPr/>
      <dgm:t>
        <a:bodyPr/>
        <a:lstStyle/>
        <a:p>
          <a:endParaRPr lang="zh-TW" altLang="en-US"/>
        </a:p>
      </dgm:t>
    </dgm:pt>
    <dgm:pt modelId="{22E36CF2-8042-4477-84E1-4D71F9219A7E}" type="sibTrans" cxnId="{6F867187-4665-4E48-BDC4-F34582763611}">
      <dgm:prSet/>
      <dgm:spPr/>
      <dgm:t>
        <a:bodyPr/>
        <a:lstStyle/>
        <a:p>
          <a:endParaRPr lang="zh-TW" altLang="en-US"/>
        </a:p>
      </dgm:t>
    </dgm:pt>
    <dgm:pt modelId="{CC1E113B-9FB5-448C-A03F-5708D6E63DA9}">
      <dgm:prSet phldrT="[文字]" phldr="1"/>
      <dgm:spPr/>
      <dgm:t>
        <a:bodyPr/>
        <a:lstStyle/>
        <a:p>
          <a:endParaRPr lang="zh-TW" altLang="en-US"/>
        </a:p>
      </dgm:t>
    </dgm:pt>
    <dgm:pt modelId="{59184718-06EE-48E2-A99D-11F2E754143A}" type="parTrans" cxnId="{5AC1DC76-D215-4D7E-8570-0155C28E6595}">
      <dgm:prSet/>
      <dgm:spPr/>
      <dgm:t>
        <a:bodyPr/>
        <a:lstStyle/>
        <a:p>
          <a:endParaRPr lang="zh-TW" altLang="en-US"/>
        </a:p>
      </dgm:t>
    </dgm:pt>
    <dgm:pt modelId="{6BF3335C-96E4-41CA-94D6-6C69D4B40CAD}" type="sibTrans" cxnId="{5AC1DC76-D215-4D7E-8570-0155C28E6595}">
      <dgm:prSet/>
      <dgm:spPr/>
      <dgm:t>
        <a:bodyPr/>
        <a:lstStyle/>
        <a:p>
          <a:endParaRPr lang="zh-TW" altLang="en-US"/>
        </a:p>
      </dgm:t>
    </dgm:pt>
    <dgm:pt modelId="{A4F5091D-D40E-454E-BD6E-D32DDCA27B71}">
      <dgm:prSet/>
      <dgm:spPr/>
      <dgm:t>
        <a:bodyPr/>
        <a:lstStyle/>
        <a:p>
          <a:r>
            <a:rPr lang="en-US" altLang="en-US" dirty="0" smtClean="0">
              <a:latin typeface="微軟正黑體" pitchFamily="34" charset="-120"/>
              <a:ea typeface="微軟正黑體" pitchFamily="34" charset="-120"/>
            </a:rPr>
            <a:t>SCM(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供應鏈管理系統</a:t>
          </a:r>
          <a:r>
            <a:rPr lang="en-US" altLang="en-US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87C16BEE-4ED7-48A8-A0B2-0CC3A4DEB98D}" type="parTrans" cxnId="{1F36C9C1-D788-40EB-B7F8-7CEF7B86E3FA}">
      <dgm:prSet/>
      <dgm:spPr/>
      <dgm:t>
        <a:bodyPr/>
        <a:lstStyle/>
        <a:p>
          <a:endParaRPr lang="zh-TW" altLang="en-US"/>
        </a:p>
      </dgm:t>
    </dgm:pt>
    <dgm:pt modelId="{872D2BD3-F2C3-4BAB-9E8B-DEFC9063031E}" type="sibTrans" cxnId="{1F36C9C1-D788-40EB-B7F8-7CEF7B86E3FA}">
      <dgm:prSet/>
      <dgm:spPr/>
      <dgm:t>
        <a:bodyPr/>
        <a:lstStyle/>
        <a:p>
          <a:endParaRPr lang="zh-TW" altLang="en-US"/>
        </a:p>
      </dgm:t>
    </dgm:pt>
    <dgm:pt modelId="{CD28C9B6-7AAC-42E5-80E7-6FB7F7EA5F1B}">
      <dgm:prSet/>
      <dgm:spPr/>
      <dgm:t>
        <a:bodyPr/>
        <a:lstStyle/>
        <a:p>
          <a:r>
            <a:rPr lang="en-US" altLang="en-US" dirty="0" smtClean="0">
              <a:latin typeface="微軟正黑體" pitchFamily="34" charset="-120"/>
              <a:ea typeface="微軟正黑體" pitchFamily="34" charset="-120"/>
            </a:rPr>
            <a:t>CRM(</a:t>
          </a:r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顧客關係管理系統</a:t>
          </a:r>
          <a:r>
            <a:rPr lang="en-US" altLang="en-US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F6EF090D-34BC-4470-B5F1-A95BD884D377}" type="parTrans" cxnId="{4FCE52C0-A8D4-4ACA-82B2-11791F026383}">
      <dgm:prSet/>
      <dgm:spPr/>
      <dgm:t>
        <a:bodyPr/>
        <a:lstStyle/>
        <a:p>
          <a:endParaRPr lang="zh-TW" altLang="en-US"/>
        </a:p>
      </dgm:t>
    </dgm:pt>
    <dgm:pt modelId="{639D04CD-D1E5-4D16-A429-2EED11FBFD79}" type="sibTrans" cxnId="{4FCE52C0-A8D4-4ACA-82B2-11791F026383}">
      <dgm:prSet/>
      <dgm:spPr/>
      <dgm:t>
        <a:bodyPr/>
        <a:lstStyle/>
        <a:p>
          <a:endParaRPr lang="zh-TW" altLang="en-US"/>
        </a:p>
      </dgm:t>
    </dgm:pt>
    <dgm:pt modelId="{7C2B38FF-1678-4BFE-ABB6-651E2EFC9AC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zh-TW" altLang="en-US" sz="3600" b="0" i="1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經營理念</a:t>
          </a:r>
          <a:endParaRPr lang="zh-TW" altLang="en-US" sz="3600" b="0" i="1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5F2B033C-53CC-44BF-AA29-5C9985E8A465}" type="parTrans" cxnId="{91422F0C-DF06-4574-A313-7EC8A96817B3}">
      <dgm:prSet/>
      <dgm:spPr/>
      <dgm:t>
        <a:bodyPr/>
        <a:lstStyle/>
        <a:p>
          <a:endParaRPr lang="zh-TW" altLang="en-US"/>
        </a:p>
      </dgm:t>
    </dgm:pt>
    <dgm:pt modelId="{87AA766E-3374-4A69-97D8-73A8665E274A}" type="sibTrans" cxnId="{91422F0C-DF06-4574-A313-7EC8A96817B3}">
      <dgm:prSet/>
      <dgm:spPr/>
      <dgm:t>
        <a:bodyPr/>
        <a:lstStyle/>
        <a:p>
          <a:endParaRPr lang="zh-TW" altLang="en-US"/>
        </a:p>
      </dgm:t>
    </dgm:pt>
    <dgm:pt modelId="{03136021-2DC7-4715-84EE-9BD9786C8564}">
      <dgm:prSet/>
      <dgm:spPr/>
      <dgm:t>
        <a:bodyPr/>
        <a:lstStyle/>
        <a:p>
          <a:endParaRPr lang="zh-TW" altLang="en-US" dirty="0"/>
        </a:p>
      </dgm:t>
    </dgm:pt>
    <dgm:pt modelId="{2C395A95-CBF0-4FFB-9CCF-4A090538C74C}" type="parTrans" cxnId="{D31CF323-4C75-4354-9A36-39E206757695}">
      <dgm:prSet/>
      <dgm:spPr/>
      <dgm:t>
        <a:bodyPr/>
        <a:lstStyle/>
        <a:p>
          <a:endParaRPr lang="zh-TW" altLang="en-US"/>
        </a:p>
      </dgm:t>
    </dgm:pt>
    <dgm:pt modelId="{34A31135-DF1C-4AAC-88AB-5550F837E424}" type="sibTrans" cxnId="{D31CF323-4C75-4354-9A36-39E206757695}">
      <dgm:prSet/>
      <dgm:spPr/>
      <dgm:t>
        <a:bodyPr/>
        <a:lstStyle/>
        <a:p>
          <a:endParaRPr lang="zh-TW" altLang="en-US"/>
        </a:p>
      </dgm:t>
    </dgm:pt>
    <dgm:pt modelId="{CC42F5A9-34EA-431C-AE8E-A6D7A2F2A6C1}">
      <dgm:prSet/>
      <dgm:spPr/>
      <dgm:t>
        <a:bodyPr/>
        <a:lstStyle/>
        <a:p>
          <a:endParaRPr lang="zh-TW" altLang="en-US" dirty="0"/>
        </a:p>
      </dgm:t>
    </dgm:pt>
    <dgm:pt modelId="{DAE06C2A-158C-41D3-B338-37B4268745A3}" type="parTrans" cxnId="{BF019260-1BB0-4F98-846F-2D39A829DF95}">
      <dgm:prSet/>
      <dgm:spPr/>
      <dgm:t>
        <a:bodyPr/>
        <a:lstStyle/>
        <a:p>
          <a:endParaRPr lang="zh-TW" altLang="en-US"/>
        </a:p>
      </dgm:t>
    </dgm:pt>
    <dgm:pt modelId="{ADAFFDDC-2E50-444D-AF71-9E3F87F5C769}" type="sibTrans" cxnId="{BF019260-1BB0-4F98-846F-2D39A829DF95}">
      <dgm:prSet/>
      <dgm:spPr/>
      <dgm:t>
        <a:bodyPr/>
        <a:lstStyle/>
        <a:p>
          <a:endParaRPr lang="zh-TW" altLang="en-US"/>
        </a:p>
      </dgm:t>
    </dgm:pt>
    <dgm:pt modelId="{E3D57F3A-A078-4625-848A-A42C20176C2B}" type="pres">
      <dgm:prSet presAssocID="{5B6A07FD-AE50-41C3-81FC-208775C8D944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0740C3B-D603-4779-83D5-42AA13E33434}" type="pres">
      <dgm:prSet presAssocID="{5B6A07FD-AE50-41C3-81FC-208775C8D944}" presName="ellipse" presStyleLbl="trBgShp" presStyleIdx="0" presStyleCnt="1"/>
      <dgm:spPr/>
    </dgm:pt>
    <dgm:pt modelId="{AC9B23DB-1B20-495A-BF91-ACD10A29B65D}" type="pres">
      <dgm:prSet presAssocID="{5B6A07FD-AE50-41C3-81FC-208775C8D944}" presName="arrow1" presStyleLbl="fgShp" presStyleIdx="0" presStyleCnt="1"/>
      <dgm:spPr/>
    </dgm:pt>
    <dgm:pt modelId="{76F14CF7-F0B6-438D-B59B-C3B670B319FB}" type="pres">
      <dgm:prSet presAssocID="{5B6A07FD-AE50-41C3-81FC-208775C8D944}" presName="rectangle" presStyleLbl="revTx" presStyleIdx="0" presStyleCnt="1" custLinFactNeighborY="3402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CF4CFBD-30DA-4A3C-A328-15417BC5D026}" type="pres">
      <dgm:prSet presAssocID="{A4F5091D-D40E-454E-BD6E-D32DDCA27B71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C8A1D0-6CB1-4904-A040-2A00941CE82C}" type="pres">
      <dgm:prSet presAssocID="{CD28C9B6-7AAC-42E5-80E7-6FB7F7EA5F1B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EAABC36-9E59-4B9B-A614-5BDE300BADFF}" type="pres">
      <dgm:prSet presAssocID="{7C2B38FF-1678-4BFE-ABB6-651E2EFC9AC8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FDE1F7-DB3C-4F4C-91FD-40D70B387769}" type="pres">
      <dgm:prSet presAssocID="{5B6A07FD-AE50-41C3-81FC-208775C8D944}" presName="funnel" presStyleLbl="trAlignAcc1" presStyleIdx="0" presStyleCnt="1"/>
      <dgm:spPr/>
    </dgm:pt>
  </dgm:ptLst>
  <dgm:cxnLst>
    <dgm:cxn modelId="{BF019260-1BB0-4F98-846F-2D39A829DF95}" srcId="{5B6A07FD-AE50-41C3-81FC-208775C8D944}" destId="{CC42F5A9-34EA-431C-AE8E-A6D7A2F2A6C1}" srcOrd="4" destOrd="0" parTransId="{DAE06C2A-158C-41D3-B338-37B4268745A3}" sibTransId="{ADAFFDDC-2E50-444D-AF71-9E3F87F5C769}"/>
    <dgm:cxn modelId="{4FCE52C0-A8D4-4ACA-82B2-11791F026383}" srcId="{5B6A07FD-AE50-41C3-81FC-208775C8D944}" destId="{CD28C9B6-7AAC-42E5-80E7-6FB7F7EA5F1B}" srcOrd="2" destOrd="0" parTransId="{F6EF090D-34BC-4470-B5F1-A95BD884D377}" sibTransId="{639D04CD-D1E5-4D16-A429-2EED11FBFD79}"/>
    <dgm:cxn modelId="{91422F0C-DF06-4574-A313-7EC8A96817B3}" srcId="{5B6A07FD-AE50-41C3-81FC-208775C8D944}" destId="{7C2B38FF-1678-4BFE-ABB6-651E2EFC9AC8}" srcOrd="3" destOrd="0" parTransId="{5F2B033C-53CC-44BF-AA29-5C9985E8A465}" sibTransId="{87AA766E-3374-4A69-97D8-73A8665E274A}"/>
    <dgm:cxn modelId="{08FD14B4-7FDC-4538-8BE2-3A2D946382A7}" type="presOf" srcId="{F421E46A-3D13-4A64-96F2-6672998C721D}" destId="{1EAABC36-9E59-4B9B-A614-5BDE300BADFF}" srcOrd="0" destOrd="0" presId="urn:microsoft.com/office/officeart/2005/8/layout/funnel1"/>
    <dgm:cxn modelId="{241CA0FC-6E81-4A7C-899D-798F1491D273}" srcId="{5B6A07FD-AE50-41C3-81FC-208775C8D944}" destId="{E9207E25-649E-4971-886A-24DC2E685F07}" srcOrd="6" destOrd="0" parTransId="{85C1E315-3A5B-44EA-AE21-B2DCFBC91DB2}" sibTransId="{8975AD25-442A-4BEE-83C6-0120D67EAC9E}"/>
    <dgm:cxn modelId="{3F2DB9C0-0227-4777-8234-B5F2731F67F9}" type="presOf" srcId="{CD28C9B6-7AAC-42E5-80E7-6FB7F7EA5F1B}" destId="{BCF4CFBD-30DA-4A3C-A328-15417BC5D026}" srcOrd="0" destOrd="0" presId="urn:microsoft.com/office/officeart/2005/8/layout/funnel1"/>
    <dgm:cxn modelId="{1F36C9C1-D788-40EB-B7F8-7CEF7B86E3FA}" srcId="{5B6A07FD-AE50-41C3-81FC-208775C8D944}" destId="{A4F5091D-D40E-454E-BD6E-D32DDCA27B71}" srcOrd="1" destOrd="0" parTransId="{87C16BEE-4ED7-48A8-A0B2-0CC3A4DEB98D}" sibTransId="{872D2BD3-F2C3-4BAB-9E8B-DEFC9063031E}"/>
    <dgm:cxn modelId="{1F321F82-7464-4907-8765-D813DCDE802A}" srcId="{5B6A07FD-AE50-41C3-81FC-208775C8D944}" destId="{F421E46A-3D13-4A64-96F2-6672998C721D}" srcOrd="0" destOrd="0" parTransId="{E7E34AC8-5476-4426-AB04-DC7D2ADA88AC}" sibTransId="{5DC0D451-ECAD-4AF6-B5DE-CAD3CAEB4176}"/>
    <dgm:cxn modelId="{5E3D265B-D642-441D-8441-9F343FC67C8B}" type="presOf" srcId="{A4F5091D-D40E-454E-BD6E-D32DDCA27B71}" destId="{E7C8A1D0-6CB1-4904-A040-2A00941CE82C}" srcOrd="0" destOrd="0" presId="urn:microsoft.com/office/officeart/2005/8/layout/funnel1"/>
    <dgm:cxn modelId="{A4F02064-76DC-4334-8386-13C68CEC33A2}" type="presOf" srcId="{5B6A07FD-AE50-41C3-81FC-208775C8D944}" destId="{E3D57F3A-A078-4625-848A-A42C20176C2B}" srcOrd="0" destOrd="0" presId="urn:microsoft.com/office/officeart/2005/8/layout/funnel1"/>
    <dgm:cxn modelId="{6F867187-4665-4E48-BDC4-F34582763611}" srcId="{5B6A07FD-AE50-41C3-81FC-208775C8D944}" destId="{381F2E06-848A-4064-9BDF-E758FE76BE4C}" srcOrd="7" destOrd="0" parTransId="{A662D8E7-818A-48DB-B099-99D8E2D6EFFC}" sibTransId="{22E36CF2-8042-4477-84E1-4D71F9219A7E}"/>
    <dgm:cxn modelId="{5AC1DC76-D215-4D7E-8570-0155C28E6595}" srcId="{5B6A07FD-AE50-41C3-81FC-208775C8D944}" destId="{CC1E113B-9FB5-448C-A03F-5708D6E63DA9}" srcOrd="8" destOrd="0" parTransId="{59184718-06EE-48E2-A99D-11F2E754143A}" sibTransId="{6BF3335C-96E4-41CA-94D6-6C69D4B40CAD}"/>
    <dgm:cxn modelId="{2E879722-66BB-4648-9915-D2D58588AF66}" type="presOf" srcId="{7C2B38FF-1678-4BFE-ABB6-651E2EFC9AC8}" destId="{76F14CF7-F0B6-438D-B59B-C3B670B319FB}" srcOrd="0" destOrd="0" presId="urn:microsoft.com/office/officeart/2005/8/layout/funnel1"/>
    <dgm:cxn modelId="{D31CF323-4C75-4354-9A36-39E206757695}" srcId="{5B6A07FD-AE50-41C3-81FC-208775C8D944}" destId="{03136021-2DC7-4715-84EE-9BD9786C8564}" srcOrd="5" destOrd="0" parTransId="{2C395A95-CBF0-4FFB-9CCF-4A090538C74C}" sibTransId="{34A31135-DF1C-4AAC-88AB-5550F837E424}"/>
    <dgm:cxn modelId="{061E7C07-6854-4410-B4A9-62A5325A2ECC}" type="presParOf" srcId="{E3D57F3A-A078-4625-848A-A42C20176C2B}" destId="{70740C3B-D603-4779-83D5-42AA13E33434}" srcOrd="0" destOrd="0" presId="urn:microsoft.com/office/officeart/2005/8/layout/funnel1"/>
    <dgm:cxn modelId="{89828082-E5CD-4C4B-965C-C69C21D43747}" type="presParOf" srcId="{E3D57F3A-A078-4625-848A-A42C20176C2B}" destId="{AC9B23DB-1B20-495A-BF91-ACD10A29B65D}" srcOrd="1" destOrd="0" presId="urn:microsoft.com/office/officeart/2005/8/layout/funnel1"/>
    <dgm:cxn modelId="{1D9D242B-4AD7-447A-AAE9-1D77C06C0C68}" type="presParOf" srcId="{E3D57F3A-A078-4625-848A-A42C20176C2B}" destId="{76F14CF7-F0B6-438D-B59B-C3B670B319FB}" srcOrd="2" destOrd="0" presId="urn:microsoft.com/office/officeart/2005/8/layout/funnel1"/>
    <dgm:cxn modelId="{45443BA8-315D-4CB2-B77D-14E9CF578BE8}" type="presParOf" srcId="{E3D57F3A-A078-4625-848A-A42C20176C2B}" destId="{BCF4CFBD-30DA-4A3C-A328-15417BC5D026}" srcOrd="3" destOrd="0" presId="urn:microsoft.com/office/officeart/2005/8/layout/funnel1"/>
    <dgm:cxn modelId="{54BFAF3F-6171-455A-A6DB-AD48C5A00B22}" type="presParOf" srcId="{E3D57F3A-A078-4625-848A-A42C20176C2B}" destId="{E7C8A1D0-6CB1-4904-A040-2A00941CE82C}" srcOrd="4" destOrd="0" presId="urn:microsoft.com/office/officeart/2005/8/layout/funnel1"/>
    <dgm:cxn modelId="{83E07006-58BC-4B7C-8BD8-4B53AF647498}" type="presParOf" srcId="{E3D57F3A-A078-4625-848A-A42C20176C2B}" destId="{1EAABC36-9E59-4B9B-A614-5BDE300BADFF}" srcOrd="5" destOrd="0" presId="urn:microsoft.com/office/officeart/2005/8/layout/funnel1"/>
    <dgm:cxn modelId="{B1805216-D525-4E63-9722-0717339517F8}" type="presParOf" srcId="{E3D57F3A-A078-4625-848A-A42C20176C2B}" destId="{7EFDE1F7-DB3C-4F4C-91FD-40D70B38776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2B4E7C-4587-4178-BBBA-A698C80DA6A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4B4174F-F8FE-4160-858F-B8A22E359FAC}">
      <dgm:prSet phldrT="[文字]"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產品策略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A2EBCB18-76F1-4FE2-862D-BD96F0F3FAC6}" type="parTrans" cxnId="{8A918783-02B6-4B69-A085-15224F24AF4E}">
      <dgm:prSet/>
      <dgm:spPr/>
      <dgm:t>
        <a:bodyPr/>
        <a:lstStyle/>
        <a:p>
          <a:endParaRPr lang="zh-TW" altLang="en-US"/>
        </a:p>
      </dgm:t>
    </dgm:pt>
    <dgm:pt modelId="{FE95C03C-E8B0-4436-A464-19D51E911F36}" type="sibTrans" cxnId="{8A918783-02B6-4B69-A085-15224F24AF4E}">
      <dgm:prSet/>
      <dgm:spPr/>
      <dgm:t>
        <a:bodyPr/>
        <a:lstStyle/>
        <a:p>
          <a:endParaRPr lang="zh-TW" altLang="en-US"/>
        </a:p>
      </dgm:t>
    </dgm:pt>
    <dgm:pt modelId="{9DEF6995-3E92-4073-B316-CE7AD93FA793}">
      <dgm:prSet phldrT="[文字]"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推廣策略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835AB943-1B04-43B0-A131-5255AA209824}" type="sibTrans" cxnId="{F4B279D6-8347-4FD7-8EDF-4EE6311454A3}">
      <dgm:prSet/>
      <dgm:spPr/>
      <dgm:t>
        <a:bodyPr/>
        <a:lstStyle/>
        <a:p>
          <a:endParaRPr lang="zh-TW" altLang="en-US"/>
        </a:p>
      </dgm:t>
    </dgm:pt>
    <dgm:pt modelId="{7D41FDEC-2CA9-4BCF-BA92-7118E8DDCA6D}" type="parTrans" cxnId="{F4B279D6-8347-4FD7-8EDF-4EE6311454A3}">
      <dgm:prSet/>
      <dgm:spPr/>
      <dgm:t>
        <a:bodyPr/>
        <a:lstStyle/>
        <a:p>
          <a:endParaRPr lang="zh-TW" altLang="en-US"/>
        </a:p>
      </dgm:t>
    </dgm:pt>
    <dgm:pt modelId="{D0B0A774-CCE3-4D4C-B9B1-9A04C9B38978}">
      <dgm:prSet phldrT="[文字]"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通路策略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7F9B6BE9-1A96-43A8-A1FE-A3397E0FF7E7}" type="sibTrans" cxnId="{BA3496D5-360E-4DDF-8976-EC22C73416E6}">
      <dgm:prSet/>
      <dgm:spPr/>
      <dgm:t>
        <a:bodyPr/>
        <a:lstStyle/>
        <a:p>
          <a:endParaRPr lang="zh-TW" altLang="en-US"/>
        </a:p>
      </dgm:t>
    </dgm:pt>
    <dgm:pt modelId="{6BC954B5-10D4-48E7-9D9A-35DA99EE54C5}" type="parTrans" cxnId="{BA3496D5-360E-4DDF-8976-EC22C73416E6}">
      <dgm:prSet/>
      <dgm:spPr/>
      <dgm:t>
        <a:bodyPr/>
        <a:lstStyle/>
        <a:p>
          <a:endParaRPr lang="zh-TW" altLang="en-US"/>
        </a:p>
      </dgm:t>
    </dgm:pt>
    <dgm:pt modelId="{74FF7209-8328-4CBF-AC0A-852B1585B0EF}">
      <dgm:prSet phldrT="[文字]"/>
      <dgm:spPr/>
      <dgm:t>
        <a:bodyPr/>
        <a:lstStyle/>
        <a:p>
          <a:r>
            <a:rPr lang="zh-TW" dirty="0" smtClean="0">
              <a:latin typeface="微軟正黑體" pitchFamily="34" charset="-120"/>
              <a:ea typeface="微軟正黑體" pitchFamily="34" charset="-120"/>
            </a:rPr>
            <a:t>價格策略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2BD90F9A-5FE9-4B81-AC3D-95DB0B6FC767}" type="sibTrans" cxnId="{80D0DA4F-6165-4200-9C96-3C71DE2749AD}">
      <dgm:prSet/>
      <dgm:spPr/>
      <dgm:t>
        <a:bodyPr/>
        <a:lstStyle/>
        <a:p>
          <a:endParaRPr lang="zh-TW" altLang="en-US"/>
        </a:p>
      </dgm:t>
    </dgm:pt>
    <dgm:pt modelId="{7B79C5B0-C66B-4532-9B9A-3878E6C7FE1A}" type="parTrans" cxnId="{80D0DA4F-6165-4200-9C96-3C71DE2749AD}">
      <dgm:prSet/>
      <dgm:spPr/>
      <dgm:t>
        <a:bodyPr/>
        <a:lstStyle/>
        <a:p>
          <a:endParaRPr lang="zh-TW" altLang="en-US"/>
        </a:p>
      </dgm:t>
    </dgm:pt>
    <dgm:pt modelId="{F220C279-F325-4A91-AFA0-EDA7F51CE067}">
      <dgm:prSet custT="1"/>
      <dgm:spPr/>
      <dgm:t>
        <a:bodyPr/>
        <a:lstStyle/>
        <a:p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商品多樣化，使消費者有更多購物選擇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72F47608-A7EE-4698-BE3B-5473806FF517}" type="parTrans" cxnId="{C81FF5CF-F476-47EB-AAF7-0EF4300AE30B}">
      <dgm:prSet/>
      <dgm:spPr/>
      <dgm:t>
        <a:bodyPr/>
        <a:lstStyle/>
        <a:p>
          <a:endParaRPr lang="zh-TW" altLang="en-US"/>
        </a:p>
      </dgm:t>
    </dgm:pt>
    <dgm:pt modelId="{19BE0310-5744-421F-B1FB-945C5E789515}" type="sibTrans" cxnId="{C81FF5CF-F476-47EB-AAF7-0EF4300AE30B}">
      <dgm:prSet/>
      <dgm:spPr/>
      <dgm:t>
        <a:bodyPr/>
        <a:lstStyle/>
        <a:p>
          <a:endParaRPr lang="zh-TW" altLang="en-US"/>
        </a:p>
      </dgm:t>
    </dgm:pt>
    <dgm:pt modelId="{341B04F5-3253-45AE-B4FA-B4A0AAAD6D89}">
      <dgm:prSet custT="1"/>
      <dgm:spPr/>
      <dgm:t>
        <a:bodyPr/>
        <a:lstStyle/>
        <a:p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寶雅訂價採用「競爭價格」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: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在市場上與其他競爭者比價格和促銷活動上的差異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E713415F-1346-4C2E-8BDC-B2C9C960FD27}" type="parTrans" cxnId="{BAF8B4C5-3E73-40E9-AF71-1391007FE5A2}">
      <dgm:prSet/>
      <dgm:spPr/>
      <dgm:t>
        <a:bodyPr/>
        <a:lstStyle/>
        <a:p>
          <a:endParaRPr lang="zh-TW" altLang="en-US"/>
        </a:p>
      </dgm:t>
    </dgm:pt>
    <dgm:pt modelId="{04FA9C5B-4328-4AC7-BB13-25D583C74443}" type="sibTrans" cxnId="{BAF8B4C5-3E73-40E9-AF71-1391007FE5A2}">
      <dgm:prSet/>
      <dgm:spPr/>
      <dgm:t>
        <a:bodyPr/>
        <a:lstStyle/>
        <a:p>
          <a:endParaRPr lang="zh-TW" altLang="en-US"/>
        </a:p>
      </dgm:t>
    </dgm:pt>
    <dgm:pt modelId="{1ADDB086-35BB-4379-ADF8-D9552F49F470}">
      <dgm:prSet custT="1"/>
      <dgm:spPr/>
      <dgm:t>
        <a:bodyPr/>
        <a:lstStyle/>
        <a:p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研發自有品牌，例如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: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伊貝摩兒、菲兒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FFCB3C73-08B6-4DDF-ADC1-BD5CAE8E12F8}" type="parTrans" cxnId="{CCCFDC08-B657-4EF9-8970-12DFDE0D6510}">
      <dgm:prSet/>
      <dgm:spPr/>
      <dgm:t>
        <a:bodyPr/>
        <a:lstStyle/>
        <a:p>
          <a:endParaRPr lang="zh-TW" altLang="en-US"/>
        </a:p>
      </dgm:t>
    </dgm:pt>
    <dgm:pt modelId="{8B9421B8-FAA8-451C-BFCD-2FE021F3F5C4}" type="sibTrans" cxnId="{CCCFDC08-B657-4EF9-8970-12DFDE0D6510}">
      <dgm:prSet/>
      <dgm:spPr/>
      <dgm:t>
        <a:bodyPr/>
        <a:lstStyle/>
        <a:p>
          <a:endParaRPr lang="zh-TW" altLang="en-US"/>
        </a:p>
      </dgm:t>
    </dgm:pt>
    <dgm:pt modelId="{CA724FFF-0BA3-4751-BD18-B71838DF5527}">
      <dgm:prSet custT="1"/>
      <dgm:spPr/>
      <dgm:t>
        <a:bodyPr/>
        <a:lstStyle/>
        <a:p>
          <a:r>
            <a:rPr lang="en-US" sz="1800" dirty="0" smtClean="0"/>
            <a:t>1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線上觀看商品或網路直接購物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2B30D880-5362-4F0B-AF1A-0930764C22CD}" type="parTrans" cxnId="{DC5B02C5-B89E-4B8B-9B4A-B6FF5A1E1F28}">
      <dgm:prSet/>
      <dgm:spPr/>
      <dgm:t>
        <a:bodyPr/>
        <a:lstStyle/>
        <a:p>
          <a:endParaRPr lang="zh-TW" altLang="en-US"/>
        </a:p>
      </dgm:t>
    </dgm:pt>
    <dgm:pt modelId="{EA5A3239-FC50-4CFE-8160-679033D039B5}" type="sibTrans" cxnId="{DC5B02C5-B89E-4B8B-9B4A-B6FF5A1E1F28}">
      <dgm:prSet/>
      <dgm:spPr/>
      <dgm:t>
        <a:bodyPr/>
        <a:lstStyle/>
        <a:p>
          <a:endParaRPr lang="zh-TW" altLang="en-US"/>
        </a:p>
      </dgm:t>
    </dgm:pt>
    <dgm:pt modelId="{791C8382-FBED-48A8-8261-58CAC2EE6AE1}">
      <dgm:prSet custT="1"/>
      <dgm:spPr/>
      <dgm:t>
        <a:bodyPr/>
        <a:lstStyle/>
        <a:p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分店位於各地區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: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北部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:16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家、中部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:10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家</a:t>
          </a:r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                             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南部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:24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家、東部</a:t>
          </a:r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:4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家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5FDFDAAC-CF1D-41B9-A726-EB3BC7E31FC5}" type="parTrans" cxnId="{9C701A9D-1F17-41AC-8093-F010E487BEFC}">
      <dgm:prSet/>
      <dgm:spPr/>
      <dgm:t>
        <a:bodyPr/>
        <a:lstStyle/>
        <a:p>
          <a:endParaRPr lang="zh-TW" altLang="en-US"/>
        </a:p>
      </dgm:t>
    </dgm:pt>
    <dgm:pt modelId="{1554C17E-19A7-4435-A427-D3C832460EBD}" type="sibTrans" cxnId="{9C701A9D-1F17-41AC-8093-F010E487BEFC}">
      <dgm:prSet/>
      <dgm:spPr/>
      <dgm:t>
        <a:bodyPr/>
        <a:lstStyle/>
        <a:p>
          <a:endParaRPr lang="zh-TW" altLang="en-US"/>
        </a:p>
      </dgm:t>
    </dgm:pt>
    <dgm:pt modelId="{4531A8B5-44C1-4A90-98C6-3DDA76186407}">
      <dgm:prSet custT="1"/>
      <dgm:spPr/>
      <dgm:t>
        <a:bodyPr/>
        <a:lstStyle/>
        <a:p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會員可享優惠以點數換取商品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E01EB162-63CC-4DC2-BC06-652609BDA2A1}" type="parTrans" cxnId="{90DDFC7D-DEA6-4EAF-97E9-47F227E1BFFD}">
      <dgm:prSet/>
      <dgm:spPr/>
      <dgm:t>
        <a:bodyPr/>
        <a:lstStyle/>
        <a:p>
          <a:endParaRPr lang="zh-TW" altLang="en-US"/>
        </a:p>
      </dgm:t>
    </dgm:pt>
    <dgm:pt modelId="{700AC5F2-CE35-472E-BE11-B582522612BF}" type="sibTrans" cxnId="{90DDFC7D-DEA6-4EAF-97E9-47F227E1BFFD}">
      <dgm:prSet/>
      <dgm:spPr/>
      <dgm:t>
        <a:bodyPr/>
        <a:lstStyle/>
        <a:p>
          <a:endParaRPr lang="zh-TW" altLang="en-US"/>
        </a:p>
      </dgm:t>
    </dgm:pt>
    <dgm:pt modelId="{20EB90B9-BE30-4A08-A4E8-DB1386496A80}">
      <dgm:prSet custT="1"/>
      <dgm:spPr/>
      <dgm:t>
        <a:bodyPr/>
        <a:lstStyle/>
        <a:p>
          <a:r>
            <a:rPr lang="en-US" sz="18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800" dirty="0" smtClean="0">
              <a:latin typeface="微軟正黑體" pitchFamily="34" charset="-120"/>
              <a:ea typeface="微軟正黑體" pitchFamily="34" charset="-120"/>
            </a:rPr>
            <a:t>設官方網站，提供最新訊息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003B3CEF-7024-4F98-8FD5-7DAD887B5106}" type="parTrans" cxnId="{1CE4E6CA-00E3-460F-B3B7-82399A500A7D}">
      <dgm:prSet/>
      <dgm:spPr/>
      <dgm:t>
        <a:bodyPr/>
        <a:lstStyle/>
        <a:p>
          <a:endParaRPr lang="zh-TW" altLang="en-US"/>
        </a:p>
      </dgm:t>
    </dgm:pt>
    <dgm:pt modelId="{725E406C-0821-45D7-89B6-7D0B4C007674}" type="sibTrans" cxnId="{1CE4E6CA-00E3-460F-B3B7-82399A500A7D}">
      <dgm:prSet/>
      <dgm:spPr/>
      <dgm:t>
        <a:bodyPr/>
        <a:lstStyle/>
        <a:p>
          <a:endParaRPr lang="zh-TW" altLang="en-US"/>
        </a:p>
      </dgm:t>
    </dgm:pt>
    <dgm:pt modelId="{1CDA9A2C-17E6-4CA5-A9B1-D13E5C723155}" type="pres">
      <dgm:prSet presAssocID="{F52B4E7C-4587-4178-BBBA-A698C80DA6A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CE4D0D9-FEEB-4023-B2B3-CDC068726AB7}" type="pres">
      <dgm:prSet presAssocID="{84B4174F-F8FE-4160-858F-B8A22E359FAC}" presName="parentLin" presStyleCnt="0"/>
      <dgm:spPr/>
    </dgm:pt>
    <dgm:pt modelId="{4C018213-690B-4DDD-BB0E-1D585887CC51}" type="pres">
      <dgm:prSet presAssocID="{84B4174F-F8FE-4160-858F-B8A22E359FAC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C816BA8A-E75B-468D-87D4-BEBB8EAE294C}" type="pres">
      <dgm:prSet presAssocID="{84B4174F-F8FE-4160-858F-B8A22E359FAC}" presName="parentText" presStyleLbl="node1" presStyleIdx="0" presStyleCnt="4" custScaleX="31622" custScaleY="37317" custLinFactX="97451" custLinFactNeighborX="100000" custLinFactNeighborY="-2171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4D361A-1CD4-49EB-B03D-30BC9005116C}" type="pres">
      <dgm:prSet presAssocID="{84B4174F-F8FE-4160-858F-B8A22E359FAC}" presName="negativeSpace" presStyleCnt="0"/>
      <dgm:spPr/>
    </dgm:pt>
    <dgm:pt modelId="{86434B27-010E-4649-9FCF-816585C2443E}" type="pres">
      <dgm:prSet presAssocID="{84B4174F-F8FE-4160-858F-B8A22E359FAC}" presName="childText" presStyleLbl="conFgAcc1" presStyleIdx="0" presStyleCnt="4" custScaleY="629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96BF9C-5DAE-4134-A4C5-B12E914D7AC5}" type="pres">
      <dgm:prSet presAssocID="{FE95C03C-E8B0-4436-A464-19D51E911F36}" presName="spaceBetweenRectangles" presStyleCnt="0"/>
      <dgm:spPr/>
    </dgm:pt>
    <dgm:pt modelId="{6FA8D46E-6B28-4919-9463-1FCA21BBD627}" type="pres">
      <dgm:prSet presAssocID="{74FF7209-8328-4CBF-AC0A-852B1585B0EF}" presName="parentLin" presStyleCnt="0"/>
      <dgm:spPr/>
    </dgm:pt>
    <dgm:pt modelId="{A4750D57-8E28-4F9F-9BB9-A67DFC4142BC}" type="pres">
      <dgm:prSet presAssocID="{74FF7209-8328-4CBF-AC0A-852B1585B0EF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0EEDDA38-70A1-4E4D-8C5F-C87F98F01B0B}" type="pres">
      <dgm:prSet presAssocID="{74FF7209-8328-4CBF-AC0A-852B1585B0EF}" presName="parentText" presStyleLbl="node1" presStyleIdx="1" presStyleCnt="4" custScaleX="31836" custScaleY="34148" custLinFactX="100000" custLinFactNeighborX="126374" custLinFactNeighborY="-2947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23D8E30-F854-47EC-831A-13B13BC6B76E}" type="pres">
      <dgm:prSet presAssocID="{74FF7209-8328-4CBF-AC0A-852B1585B0EF}" presName="negativeSpace" presStyleCnt="0"/>
      <dgm:spPr/>
    </dgm:pt>
    <dgm:pt modelId="{D40D8C4D-FD0E-4A1E-83F4-BAEE6C9EC93B}" type="pres">
      <dgm:prSet presAssocID="{74FF7209-8328-4CBF-AC0A-852B1585B0EF}" presName="childText" presStyleLbl="conFgAcc1" presStyleIdx="1" presStyleCnt="4" custScaleY="6103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BC79F3D-1C5A-421A-964E-3E32AD771DDA}" type="pres">
      <dgm:prSet presAssocID="{2BD90F9A-5FE9-4B81-AC3D-95DB0B6FC767}" presName="spaceBetweenRectangles" presStyleCnt="0"/>
      <dgm:spPr/>
    </dgm:pt>
    <dgm:pt modelId="{C570A597-8EA1-462B-BBEC-3FD3CA359BF5}" type="pres">
      <dgm:prSet presAssocID="{D0B0A774-CCE3-4D4C-B9B1-9A04C9B38978}" presName="parentLin" presStyleCnt="0"/>
      <dgm:spPr/>
    </dgm:pt>
    <dgm:pt modelId="{E17D7D3F-607E-4FF7-8FF9-6F3A3A71DD23}" type="pres">
      <dgm:prSet presAssocID="{D0B0A774-CCE3-4D4C-B9B1-9A04C9B38978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E71F4D09-97CC-4A13-BF7F-26A081ACC114}" type="pres">
      <dgm:prSet presAssocID="{D0B0A774-CCE3-4D4C-B9B1-9A04C9B38978}" presName="parentText" presStyleLbl="node1" presStyleIdx="2" presStyleCnt="4" custScaleX="31290" custScaleY="34583" custLinFactX="98744" custLinFactNeighborX="100000" custLinFactNeighborY="-26622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28ADDF1-5847-4254-BB74-34C2B58DFA84}" type="pres">
      <dgm:prSet presAssocID="{D0B0A774-CCE3-4D4C-B9B1-9A04C9B38978}" presName="negativeSpace" presStyleCnt="0"/>
      <dgm:spPr/>
    </dgm:pt>
    <dgm:pt modelId="{9B1D933E-F893-4448-AA1A-87D0C90948E7}" type="pres">
      <dgm:prSet presAssocID="{D0B0A774-CCE3-4D4C-B9B1-9A04C9B38978}" presName="childText" presStyleLbl="conFgAcc1" presStyleIdx="2" presStyleCnt="4" custScaleY="7572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50CDEC-A8A1-410D-9EE3-62EC0449972B}" type="pres">
      <dgm:prSet presAssocID="{7F9B6BE9-1A96-43A8-A1FE-A3397E0FF7E7}" presName="spaceBetweenRectangles" presStyleCnt="0"/>
      <dgm:spPr/>
    </dgm:pt>
    <dgm:pt modelId="{FA3EDFD2-EA45-436E-A1CC-E1B29EABFA2D}" type="pres">
      <dgm:prSet presAssocID="{9DEF6995-3E92-4073-B316-CE7AD93FA793}" presName="parentLin" presStyleCnt="0"/>
      <dgm:spPr/>
    </dgm:pt>
    <dgm:pt modelId="{7352DBBD-A3A0-4475-BCD3-159DA490EF81}" type="pres">
      <dgm:prSet presAssocID="{9DEF6995-3E92-4073-B316-CE7AD93FA793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0A792D52-9C1E-4D96-9985-67F0F97B5EA2}" type="pres">
      <dgm:prSet presAssocID="{9DEF6995-3E92-4073-B316-CE7AD93FA793}" presName="parentText" presStyleLbl="node1" presStyleIdx="3" presStyleCnt="4" custScaleX="30711" custScaleY="35075" custLinFactX="100000" custLinFactNeighborX="104396" custLinFactNeighborY="-3193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546E7F-BB47-413C-8F4B-E8BCEA1B713F}" type="pres">
      <dgm:prSet presAssocID="{9DEF6995-3E92-4073-B316-CE7AD93FA793}" presName="negativeSpace" presStyleCnt="0"/>
      <dgm:spPr/>
    </dgm:pt>
    <dgm:pt modelId="{71960F6E-FC1B-4F50-8DC5-150D471ED1F7}" type="pres">
      <dgm:prSet presAssocID="{9DEF6995-3E92-4073-B316-CE7AD93FA793}" presName="childText" presStyleLbl="conFgAcc1" presStyleIdx="3" presStyleCnt="4" custScaleY="6350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AD67D97-1D46-4020-90BA-E07301FE1FB0}" type="presOf" srcId="{84B4174F-F8FE-4160-858F-B8A22E359FAC}" destId="{C816BA8A-E75B-468D-87D4-BEBB8EAE294C}" srcOrd="1" destOrd="0" presId="urn:microsoft.com/office/officeart/2005/8/layout/list1"/>
    <dgm:cxn modelId="{9109C42A-BA43-4B26-8043-E3B6E9A6AB3A}" type="presOf" srcId="{20EB90B9-BE30-4A08-A4E8-DB1386496A80}" destId="{71960F6E-FC1B-4F50-8DC5-150D471ED1F7}" srcOrd="0" destOrd="1" presId="urn:microsoft.com/office/officeart/2005/8/layout/list1"/>
    <dgm:cxn modelId="{9C701A9D-1F17-41AC-8093-F010E487BEFC}" srcId="{D0B0A774-CCE3-4D4C-B9B1-9A04C9B38978}" destId="{791C8382-FBED-48A8-8261-58CAC2EE6AE1}" srcOrd="1" destOrd="0" parTransId="{5FDFDAAC-CF1D-41B9-A726-EB3BC7E31FC5}" sibTransId="{1554C17E-19A7-4435-A427-D3C832460EBD}"/>
    <dgm:cxn modelId="{F4B279D6-8347-4FD7-8EDF-4EE6311454A3}" srcId="{F52B4E7C-4587-4178-BBBA-A698C80DA6A8}" destId="{9DEF6995-3E92-4073-B316-CE7AD93FA793}" srcOrd="3" destOrd="0" parTransId="{7D41FDEC-2CA9-4BCF-BA92-7118E8DDCA6D}" sibTransId="{835AB943-1B04-43B0-A131-5255AA209824}"/>
    <dgm:cxn modelId="{C84983A9-6C5A-41EF-A28E-E21E999ADDBC}" type="presOf" srcId="{CA724FFF-0BA3-4751-BD18-B71838DF5527}" destId="{9B1D933E-F893-4448-AA1A-87D0C90948E7}" srcOrd="0" destOrd="0" presId="urn:microsoft.com/office/officeart/2005/8/layout/list1"/>
    <dgm:cxn modelId="{F6ECAC08-C470-4386-9197-383BAD9BC15E}" type="presOf" srcId="{D0B0A774-CCE3-4D4C-B9B1-9A04C9B38978}" destId="{E71F4D09-97CC-4A13-BF7F-26A081ACC114}" srcOrd="1" destOrd="0" presId="urn:microsoft.com/office/officeart/2005/8/layout/list1"/>
    <dgm:cxn modelId="{BAF8B4C5-3E73-40E9-AF71-1391007FE5A2}" srcId="{74FF7209-8328-4CBF-AC0A-852B1585B0EF}" destId="{341B04F5-3253-45AE-B4FA-B4A0AAAD6D89}" srcOrd="0" destOrd="0" parTransId="{E713415F-1346-4C2E-8BDC-B2C9C960FD27}" sibTransId="{04FA9C5B-4328-4AC7-BB13-25D583C74443}"/>
    <dgm:cxn modelId="{DF77825D-7772-415B-A7D9-90535B7301D2}" type="presOf" srcId="{4531A8B5-44C1-4A90-98C6-3DDA76186407}" destId="{71960F6E-FC1B-4F50-8DC5-150D471ED1F7}" srcOrd="0" destOrd="0" presId="urn:microsoft.com/office/officeart/2005/8/layout/list1"/>
    <dgm:cxn modelId="{B4B64F7A-675A-4F6B-AEA7-4906C48A107D}" type="presOf" srcId="{341B04F5-3253-45AE-B4FA-B4A0AAAD6D89}" destId="{D40D8C4D-FD0E-4A1E-83F4-BAEE6C9EC93B}" srcOrd="0" destOrd="0" presId="urn:microsoft.com/office/officeart/2005/8/layout/list1"/>
    <dgm:cxn modelId="{90DDFC7D-DEA6-4EAF-97E9-47F227E1BFFD}" srcId="{9DEF6995-3E92-4073-B316-CE7AD93FA793}" destId="{4531A8B5-44C1-4A90-98C6-3DDA76186407}" srcOrd="0" destOrd="0" parTransId="{E01EB162-63CC-4DC2-BC06-652609BDA2A1}" sibTransId="{700AC5F2-CE35-472E-BE11-B582522612BF}"/>
    <dgm:cxn modelId="{DE71B193-B182-480F-8AAC-CDDC019F52A4}" type="presOf" srcId="{1ADDB086-35BB-4379-ADF8-D9552F49F470}" destId="{86434B27-010E-4649-9FCF-816585C2443E}" srcOrd="0" destOrd="1" presId="urn:microsoft.com/office/officeart/2005/8/layout/list1"/>
    <dgm:cxn modelId="{3C6762BF-1FA6-4381-AA84-FD0212B72065}" type="presOf" srcId="{791C8382-FBED-48A8-8261-58CAC2EE6AE1}" destId="{9B1D933E-F893-4448-AA1A-87D0C90948E7}" srcOrd="0" destOrd="1" presId="urn:microsoft.com/office/officeart/2005/8/layout/list1"/>
    <dgm:cxn modelId="{423675F2-FED5-4871-B841-3940DE073843}" type="presOf" srcId="{84B4174F-F8FE-4160-858F-B8A22E359FAC}" destId="{4C018213-690B-4DDD-BB0E-1D585887CC51}" srcOrd="0" destOrd="0" presId="urn:microsoft.com/office/officeart/2005/8/layout/list1"/>
    <dgm:cxn modelId="{8A918783-02B6-4B69-A085-15224F24AF4E}" srcId="{F52B4E7C-4587-4178-BBBA-A698C80DA6A8}" destId="{84B4174F-F8FE-4160-858F-B8A22E359FAC}" srcOrd="0" destOrd="0" parTransId="{A2EBCB18-76F1-4FE2-862D-BD96F0F3FAC6}" sibTransId="{FE95C03C-E8B0-4436-A464-19D51E911F36}"/>
    <dgm:cxn modelId="{80D0DA4F-6165-4200-9C96-3C71DE2749AD}" srcId="{F52B4E7C-4587-4178-BBBA-A698C80DA6A8}" destId="{74FF7209-8328-4CBF-AC0A-852B1585B0EF}" srcOrd="1" destOrd="0" parTransId="{7B79C5B0-C66B-4532-9B9A-3878E6C7FE1A}" sibTransId="{2BD90F9A-5FE9-4B81-AC3D-95DB0B6FC767}"/>
    <dgm:cxn modelId="{DC5B02C5-B89E-4B8B-9B4A-B6FF5A1E1F28}" srcId="{D0B0A774-CCE3-4D4C-B9B1-9A04C9B38978}" destId="{CA724FFF-0BA3-4751-BD18-B71838DF5527}" srcOrd="0" destOrd="0" parTransId="{2B30D880-5362-4F0B-AF1A-0930764C22CD}" sibTransId="{EA5A3239-FC50-4CFE-8160-679033D039B5}"/>
    <dgm:cxn modelId="{77DD62BD-8F6E-406C-8157-2429D183BF12}" type="presOf" srcId="{D0B0A774-CCE3-4D4C-B9B1-9A04C9B38978}" destId="{E17D7D3F-607E-4FF7-8FF9-6F3A3A71DD23}" srcOrd="0" destOrd="0" presId="urn:microsoft.com/office/officeart/2005/8/layout/list1"/>
    <dgm:cxn modelId="{180AAAB7-7865-4F96-B8C3-2BA8E835BEAF}" type="presOf" srcId="{F52B4E7C-4587-4178-BBBA-A698C80DA6A8}" destId="{1CDA9A2C-17E6-4CA5-A9B1-D13E5C723155}" srcOrd="0" destOrd="0" presId="urn:microsoft.com/office/officeart/2005/8/layout/list1"/>
    <dgm:cxn modelId="{1CE4E6CA-00E3-460F-B3B7-82399A500A7D}" srcId="{9DEF6995-3E92-4073-B316-CE7AD93FA793}" destId="{20EB90B9-BE30-4A08-A4E8-DB1386496A80}" srcOrd="1" destOrd="0" parTransId="{003B3CEF-7024-4F98-8FD5-7DAD887B5106}" sibTransId="{725E406C-0821-45D7-89B6-7D0B4C007674}"/>
    <dgm:cxn modelId="{A871DE0F-D21F-49AF-B1A0-FE58FA8A6409}" type="presOf" srcId="{9DEF6995-3E92-4073-B316-CE7AD93FA793}" destId="{7352DBBD-A3A0-4475-BCD3-159DA490EF81}" srcOrd="0" destOrd="0" presId="urn:microsoft.com/office/officeart/2005/8/layout/list1"/>
    <dgm:cxn modelId="{F4E6F488-6DCF-41AC-B135-9BB4F3DFB90A}" type="presOf" srcId="{9DEF6995-3E92-4073-B316-CE7AD93FA793}" destId="{0A792D52-9C1E-4D96-9985-67F0F97B5EA2}" srcOrd="1" destOrd="0" presId="urn:microsoft.com/office/officeart/2005/8/layout/list1"/>
    <dgm:cxn modelId="{CCCFDC08-B657-4EF9-8970-12DFDE0D6510}" srcId="{84B4174F-F8FE-4160-858F-B8A22E359FAC}" destId="{1ADDB086-35BB-4379-ADF8-D9552F49F470}" srcOrd="1" destOrd="0" parTransId="{FFCB3C73-08B6-4DDF-ADC1-BD5CAE8E12F8}" sibTransId="{8B9421B8-FAA8-451C-BFCD-2FE021F3F5C4}"/>
    <dgm:cxn modelId="{0E01B5C5-E04C-4E95-BC32-00FA0CD5CDCF}" type="presOf" srcId="{F220C279-F325-4A91-AFA0-EDA7F51CE067}" destId="{86434B27-010E-4649-9FCF-816585C2443E}" srcOrd="0" destOrd="0" presId="urn:microsoft.com/office/officeart/2005/8/layout/list1"/>
    <dgm:cxn modelId="{FE4E47DC-1F65-44F1-A978-F964E5454CE8}" type="presOf" srcId="{74FF7209-8328-4CBF-AC0A-852B1585B0EF}" destId="{A4750D57-8E28-4F9F-9BB9-A67DFC4142BC}" srcOrd="0" destOrd="0" presId="urn:microsoft.com/office/officeart/2005/8/layout/list1"/>
    <dgm:cxn modelId="{78B56D59-8630-49CC-9C2C-55A33F88CD46}" type="presOf" srcId="{74FF7209-8328-4CBF-AC0A-852B1585B0EF}" destId="{0EEDDA38-70A1-4E4D-8C5F-C87F98F01B0B}" srcOrd="1" destOrd="0" presId="urn:microsoft.com/office/officeart/2005/8/layout/list1"/>
    <dgm:cxn modelId="{C81FF5CF-F476-47EB-AAF7-0EF4300AE30B}" srcId="{84B4174F-F8FE-4160-858F-B8A22E359FAC}" destId="{F220C279-F325-4A91-AFA0-EDA7F51CE067}" srcOrd="0" destOrd="0" parTransId="{72F47608-A7EE-4698-BE3B-5473806FF517}" sibTransId="{19BE0310-5744-421F-B1FB-945C5E789515}"/>
    <dgm:cxn modelId="{BA3496D5-360E-4DDF-8976-EC22C73416E6}" srcId="{F52B4E7C-4587-4178-BBBA-A698C80DA6A8}" destId="{D0B0A774-CCE3-4D4C-B9B1-9A04C9B38978}" srcOrd="2" destOrd="0" parTransId="{6BC954B5-10D4-48E7-9D9A-35DA99EE54C5}" sibTransId="{7F9B6BE9-1A96-43A8-A1FE-A3397E0FF7E7}"/>
    <dgm:cxn modelId="{523E6446-6F7F-45A0-BFC3-9B2D23393D5F}" type="presParOf" srcId="{1CDA9A2C-17E6-4CA5-A9B1-D13E5C723155}" destId="{8CE4D0D9-FEEB-4023-B2B3-CDC068726AB7}" srcOrd="0" destOrd="0" presId="urn:microsoft.com/office/officeart/2005/8/layout/list1"/>
    <dgm:cxn modelId="{898850AD-2541-4FD6-97B2-8B3AED3B0A5D}" type="presParOf" srcId="{8CE4D0D9-FEEB-4023-B2B3-CDC068726AB7}" destId="{4C018213-690B-4DDD-BB0E-1D585887CC51}" srcOrd="0" destOrd="0" presId="urn:microsoft.com/office/officeart/2005/8/layout/list1"/>
    <dgm:cxn modelId="{18EE413E-5027-407F-9313-8306834BC99B}" type="presParOf" srcId="{8CE4D0D9-FEEB-4023-B2B3-CDC068726AB7}" destId="{C816BA8A-E75B-468D-87D4-BEBB8EAE294C}" srcOrd="1" destOrd="0" presId="urn:microsoft.com/office/officeart/2005/8/layout/list1"/>
    <dgm:cxn modelId="{41CB10BF-4DC6-4C17-808E-A66CAFE0F608}" type="presParOf" srcId="{1CDA9A2C-17E6-4CA5-A9B1-D13E5C723155}" destId="{264D361A-1CD4-49EB-B03D-30BC9005116C}" srcOrd="1" destOrd="0" presId="urn:microsoft.com/office/officeart/2005/8/layout/list1"/>
    <dgm:cxn modelId="{E2CC7667-C3BF-428A-8224-B48ED4A6D0CA}" type="presParOf" srcId="{1CDA9A2C-17E6-4CA5-A9B1-D13E5C723155}" destId="{86434B27-010E-4649-9FCF-816585C2443E}" srcOrd="2" destOrd="0" presId="urn:microsoft.com/office/officeart/2005/8/layout/list1"/>
    <dgm:cxn modelId="{A24CEC8D-54CC-4920-AC04-FB26EC35A805}" type="presParOf" srcId="{1CDA9A2C-17E6-4CA5-A9B1-D13E5C723155}" destId="{8196BF9C-5DAE-4134-A4C5-B12E914D7AC5}" srcOrd="3" destOrd="0" presId="urn:microsoft.com/office/officeart/2005/8/layout/list1"/>
    <dgm:cxn modelId="{3A543446-C38D-4A9C-AA85-805813162E2C}" type="presParOf" srcId="{1CDA9A2C-17E6-4CA5-A9B1-D13E5C723155}" destId="{6FA8D46E-6B28-4919-9463-1FCA21BBD627}" srcOrd="4" destOrd="0" presId="urn:microsoft.com/office/officeart/2005/8/layout/list1"/>
    <dgm:cxn modelId="{8911583B-435F-478D-9524-23E008FE0A7D}" type="presParOf" srcId="{6FA8D46E-6B28-4919-9463-1FCA21BBD627}" destId="{A4750D57-8E28-4F9F-9BB9-A67DFC4142BC}" srcOrd="0" destOrd="0" presId="urn:microsoft.com/office/officeart/2005/8/layout/list1"/>
    <dgm:cxn modelId="{BD83E8E7-7AFC-4B13-BF72-030017899EAC}" type="presParOf" srcId="{6FA8D46E-6B28-4919-9463-1FCA21BBD627}" destId="{0EEDDA38-70A1-4E4D-8C5F-C87F98F01B0B}" srcOrd="1" destOrd="0" presId="urn:microsoft.com/office/officeart/2005/8/layout/list1"/>
    <dgm:cxn modelId="{BE9EA190-1404-49D0-9483-20BDFA2A62C3}" type="presParOf" srcId="{1CDA9A2C-17E6-4CA5-A9B1-D13E5C723155}" destId="{723D8E30-F854-47EC-831A-13B13BC6B76E}" srcOrd="5" destOrd="0" presId="urn:microsoft.com/office/officeart/2005/8/layout/list1"/>
    <dgm:cxn modelId="{D16601E5-81D1-473C-92A2-D6A23F56F554}" type="presParOf" srcId="{1CDA9A2C-17E6-4CA5-A9B1-D13E5C723155}" destId="{D40D8C4D-FD0E-4A1E-83F4-BAEE6C9EC93B}" srcOrd="6" destOrd="0" presId="urn:microsoft.com/office/officeart/2005/8/layout/list1"/>
    <dgm:cxn modelId="{E627EB82-9094-4E75-BD1E-1CEF2A621563}" type="presParOf" srcId="{1CDA9A2C-17E6-4CA5-A9B1-D13E5C723155}" destId="{ABC79F3D-1C5A-421A-964E-3E32AD771DDA}" srcOrd="7" destOrd="0" presId="urn:microsoft.com/office/officeart/2005/8/layout/list1"/>
    <dgm:cxn modelId="{A24C1866-FED8-4C03-8305-E46901FB10FE}" type="presParOf" srcId="{1CDA9A2C-17E6-4CA5-A9B1-D13E5C723155}" destId="{C570A597-8EA1-462B-BBEC-3FD3CA359BF5}" srcOrd="8" destOrd="0" presId="urn:microsoft.com/office/officeart/2005/8/layout/list1"/>
    <dgm:cxn modelId="{0F6FAADE-0917-45DB-8E49-1DF5151150E1}" type="presParOf" srcId="{C570A597-8EA1-462B-BBEC-3FD3CA359BF5}" destId="{E17D7D3F-607E-4FF7-8FF9-6F3A3A71DD23}" srcOrd="0" destOrd="0" presId="urn:microsoft.com/office/officeart/2005/8/layout/list1"/>
    <dgm:cxn modelId="{54672922-3946-4B02-AC8B-6D1385DE9CF1}" type="presParOf" srcId="{C570A597-8EA1-462B-BBEC-3FD3CA359BF5}" destId="{E71F4D09-97CC-4A13-BF7F-26A081ACC114}" srcOrd="1" destOrd="0" presId="urn:microsoft.com/office/officeart/2005/8/layout/list1"/>
    <dgm:cxn modelId="{C69543DB-52F4-4DCB-A56F-036114D6B59D}" type="presParOf" srcId="{1CDA9A2C-17E6-4CA5-A9B1-D13E5C723155}" destId="{228ADDF1-5847-4254-BB74-34C2B58DFA84}" srcOrd="9" destOrd="0" presId="urn:microsoft.com/office/officeart/2005/8/layout/list1"/>
    <dgm:cxn modelId="{06AD4E2D-FF9F-4B26-95F7-F32D77F08A29}" type="presParOf" srcId="{1CDA9A2C-17E6-4CA5-A9B1-D13E5C723155}" destId="{9B1D933E-F893-4448-AA1A-87D0C90948E7}" srcOrd="10" destOrd="0" presId="urn:microsoft.com/office/officeart/2005/8/layout/list1"/>
    <dgm:cxn modelId="{7555F938-C8AB-4CA9-87FD-40A373C32705}" type="presParOf" srcId="{1CDA9A2C-17E6-4CA5-A9B1-D13E5C723155}" destId="{5A50CDEC-A8A1-410D-9EE3-62EC0449972B}" srcOrd="11" destOrd="0" presId="urn:microsoft.com/office/officeart/2005/8/layout/list1"/>
    <dgm:cxn modelId="{024F2AFA-CED0-4433-9290-1E7B076442D7}" type="presParOf" srcId="{1CDA9A2C-17E6-4CA5-A9B1-D13E5C723155}" destId="{FA3EDFD2-EA45-436E-A1CC-E1B29EABFA2D}" srcOrd="12" destOrd="0" presId="urn:microsoft.com/office/officeart/2005/8/layout/list1"/>
    <dgm:cxn modelId="{95D547DA-F9FA-4EF2-A00E-5B362C8CE8AB}" type="presParOf" srcId="{FA3EDFD2-EA45-436E-A1CC-E1B29EABFA2D}" destId="{7352DBBD-A3A0-4475-BCD3-159DA490EF81}" srcOrd="0" destOrd="0" presId="urn:microsoft.com/office/officeart/2005/8/layout/list1"/>
    <dgm:cxn modelId="{093BD58B-E3DC-4DD9-9C6A-D6EEF8C3B54F}" type="presParOf" srcId="{FA3EDFD2-EA45-436E-A1CC-E1B29EABFA2D}" destId="{0A792D52-9C1E-4D96-9985-67F0F97B5EA2}" srcOrd="1" destOrd="0" presId="urn:microsoft.com/office/officeart/2005/8/layout/list1"/>
    <dgm:cxn modelId="{317925F2-5A38-4385-8B1A-3703D709357A}" type="presParOf" srcId="{1CDA9A2C-17E6-4CA5-A9B1-D13E5C723155}" destId="{58546E7F-BB47-413C-8F4B-E8BCEA1B713F}" srcOrd="13" destOrd="0" presId="urn:microsoft.com/office/officeart/2005/8/layout/list1"/>
    <dgm:cxn modelId="{279471E5-AC61-4D01-A7E7-19F0F88DD21E}" type="presParOf" srcId="{1CDA9A2C-17E6-4CA5-A9B1-D13E5C723155}" destId="{71960F6E-FC1B-4F50-8DC5-150D471ED1F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4DF17-2040-4B93-B951-23786D004DE3}">
      <dsp:nvSpPr>
        <dsp:cNvPr id="0" name=""/>
        <dsp:cNvSpPr/>
      </dsp:nvSpPr>
      <dsp:spPr>
        <a:xfrm>
          <a:off x="0" y="391684"/>
          <a:ext cx="604867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8F85CF-A2A3-435D-861E-C7AE8F34E50B}">
      <dsp:nvSpPr>
        <dsp:cNvPr id="0" name=""/>
        <dsp:cNvSpPr/>
      </dsp:nvSpPr>
      <dsp:spPr>
        <a:xfrm>
          <a:off x="302433" y="22684"/>
          <a:ext cx="4234070" cy="7380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分析行銷手法及經營策略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38459" y="58710"/>
        <a:ext cx="4162018" cy="665948"/>
      </dsp:txXfrm>
    </dsp:sp>
    <dsp:sp modelId="{E7760EAF-DAEB-4054-9AE4-ABB945F3FCFB}">
      <dsp:nvSpPr>
        <dsp:cNvPr id="0" name=""/>
        <dsp:cNvSpPr/>
      </dsp:nvSpPr>
      <dsp:spPr>
        <a:xfrm>
          <a:off x="0" y="1525684"/>
          <a:ext cx="604867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04E4E-248C-4A10-B6CB-E6DE49132201}">
      <dsp:nvSpPr>
        <dsp:cNvPr id="0" name=""/>
        <dsp:cNvSpPr/>
      </dsp:nvSpPr>
      <dsp:spPr>
        <a:xfrm>
          <a:off x="302433" y="1156684"/>
          <a:ext cx="4234070" cy="738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產品４Ｐ與ＳＷＯＴ的分析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38459" y="1192710"/>
        <a:ext cx="4162018" cy="665948"/>
      </dsp:txXfrm>
    </dsp:sp>
    <dsp:sp modelId="{C5C5E0AF-31C3-4212-B4EB-8BB2FC4ECF5C}">
      <dsp:nvSpPr>
        <dsp:cNvPr id="0" name=""/>
        <dsp:cNvSpPr/>
      </dsp:nvSpPr>
      <dsp:spPr>
        <a:xfrm>
          <a:off x="0" y="2659684"/>
          <a:ext cx="6048672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97D243-FD5B-4217-B640-EABCB9E2A4D7}">
      <dsp:nvSpPr>
        <dsp:cNvPr id="0" name=""/>
        <dsp:cNvSpPr/>
      </dsp:nvSpPr>
      <dsp:spPr>
        <a:xfrm>
          <a:off x="285796" y="2295303"/>
          <a:ext cx="4234070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探討服務品質對消費者購物行為之影響</a:t>
          </a:r>
          <a:endParaRPr lang="zh-TW" altLang="en-US" sz="1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21822" y="2331329"/>
        <a:ext cx="4162018" cy="6659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A99440-BEC6-446A-B7D6-F51002B3F5A1}">
      <dsp:nvSpPr>
        <dsp:cNvPr id="0" name=""/>
        <dsp:cNvSpPr/>
      </dsp:nvSpPr>
      <dsp:spPr>
        <a:xfrm>
          <a:off x="4981191" y="3292760"/>
          <a:ext cx="2832601" cy="24037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99136"/>
              <a:satOff val="13901"/>
              <a:lumOff val="168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28800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kern="1200" dirty="0" smtClean="0">
              <a:latin typeface="微軟正黑體" pitchFamily="34" charset="-120"/>
              <a:ea typeface="微軟正黑體" pitchFamily="34" charset="-120"/>
            </a:rPr>
            <a:t>消費者品質意識提升，購物習慣轉向大型百貨公司品牌專櫃。</a:t>
          </a:r>
          <a:endParaRPr lang="zh-TW" alt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kern="1200" dirty="0" smtClean="0">
              <a:latin typeface="微軟正黑體" pitchFamily="34" charset="-120"/>
              <a:ea typeface="微軟正黑體" pitchFamily="34" charset="-120"/>
            </a:rPr>
            <a:t>跨國美妝業發展大型店，例：</a:t>
          </a:r>
          <a:r>
            <a:rPr lang="en-US" sz="1600" kern="1200" dirty="0" smtClean="0">
              <a:latin typeface="微軟正黑體" pitchFamily="34" charset="-120"/>
              <a:ea typeface="微軟正黑體" pitchFamily="34" charset="-120"/>
            </a:rPr>
            <a:t>A+1</a:t>
          </a:r>
          <a:r>
            <a:rPr lang="zh-TW" sz="1600" kern="1200" dirty="0" smtClean="0">
              <a:latin typeface="微軟正黑體" pitchFamily="34" charset="-120"/>
              <a:ea typeface="微軟正黑體" pitchFamily="34" charset="-120"/>
            </a:rPr>
            <a:t>、莎莎等</a:t>
          </a:r>
          <a:r>
            <a:rPr lang="zh-TW" sz="1600" kern="1200" dirty="0" smtClean="0"/>
            <a:t>。</a:t>
          </a:r>
          <a:endParaRPr lang="zh-TW" altLang="en-US" sz="1600" kern="1200" dirty="0"/>
        </a:p>
      </dsp:txBody>
      <dsp:txXfrm>
        <a:off x="5883775" y="3946506"/>
        <a:ext cx="1877214" cy="1697222"/>
      </dsp:txXfrm>
    </dsp:sp>
    <dsp:sp modelId="{C482BDD6-D204-46D2-9A80-1E74BE1CCD0C}">
      <dsp:nvSpPr>
        <dsp:cNvPr id="0" name=""/>
        <dsp:cNvSpPr/>
      </dsp:nvSpPr>
      <dsp:spPr>
        <a:xfrm>
          <a:off x="82408" y="3157043"/>
          <a:ext cx="2652391" cy="25878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448704"/>
              <a:satOff val="20852"/>
              <a:lumOff val="25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0" rIns="0" bIns="21600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kern="1200" dirty="0" smtClean="0">
              <a:latin typeface="微軟正黑體" pitchFamily="34" charset="-120"/>
              <a:ea typeface="微軟正黑體" pitchFamily="34" charset="-120"/>
            </a:rPr>
            <a:t>拓展海外新市場</a:t>
          </a:r>
          <a:endParaRPr lang="zh-TW" altLang="en-US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kern="1200" dirty="0" smtClean="0">
              <a:latin typeface="微軟正黑體" pitchFamily="34" charset="-120"/>
              <a:ea typeface="微軟正黑體" pitchFamily="34" charset="-120"/>
            </a:rPr>
            <a:t>女性經濟自主性提高</a:t>
          </a:r>
          <a:endParaRPr lang="zh-TW" altLang="en-US" sz="1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36788" y="3858389"/>
        <a:ext cx="1747913" cy="1832138"/>
      </dsp:txXfrm>
    </dsp:sp>
    <dsp:sp modelId="{F97730A2-A2FF-46CF-8F98-7C2DF168ED56}">
      <dsp:nvSpPr>
        <dsp:cNvPr id="0" name=""/>
        <dsp:cNvSpPr/>
      </dsp:nvSpPr>
      <dsp:spPr>
        <a:xfrm>
          <a:off x="5228421" y="-23011"/>
          <a:ext cx="2832601" cy="22165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149568"/>
              <a:satOff val="6951"/>
              <a:lumOff val="8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0000" rIns="0" bIns="360000" numCol="1" spcCol="1270" anchor="ctr" anchorCtr="1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5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kern="1200" dirty="0" smtClean="0">
              <a:latin typeface="微軟正黑體" pitchFamily="34" charset="-120"/>
              <a:ea typeface="微軟正黑體" pitchFamily="34" charset="-120"/>
            </a:rPr>
            <a:t>電視、平面廣告不足，若非會員就無法接收最新促銷活動。</a:t>
          </a:r>
          <a:endParaRPr lang="zh-TW" altLang="en-US" sz="1600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kern="1200" dirty="0" smtClean="0">
              <a:latin typeface="微軟正黑體" pitchFamily="34" charset="-120"/>
              <a:ea typeface="微軟正黑體" pitchFamily="34" charset="-120"/>
            </a:rPr>
            <a:t>商品多，分類不清，找尋不容易。</a:t>
          </a:r>
          <a:endParaRPr lang="zh-TW" altLang="en-US" sz="1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6126892" y="25680"/>
        <a:ext cx="1885438" cy="1565063"/>
      </dsp:txXfrm>
    </dsp:sp>
    <dsp:sp modelId="{BD690E62-E952-41FA-B919-A1DA7613F443}">
      <dsp:nvSpPr>
        <dsp:cNvPr id="0" name=""/>
        <dsp:cNvSpPr/>
      </dsp:nvSpPr>
      <dsp:spPr>
        <a:xfrm>
          <a:off x="131427" y="-41186"/>
          <a:ext cx="2969217" cy="2302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5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0" i="0" kern="1200" dirty="0" smtClean="0">
              <a:latin typeface="微軟正黑體" pitchFamily="34" charset="-120"/>
              <a:ea typeface="微軟正黑體" pitchFamily="34" charset="-120"/>
            </a:rPr>
            <a:t>１</a:t>
          </a:r>
          <a:r>
            <a:rPr lang="en-US" altLang="zh-TW" sz="1600" b="0" i="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b="0" i="0" kern="1200" dirty="0" smtClean="0">
              <a:latin typeface="微軟正黑體" pitchFamily="34" charset="-120"/>
              <a:ea typeface="微軟正黑體" pitchFamily="34" charset="-120"/>
            </a:rPr>
            <a:t>全國最大的美</a:t>
          </a:r>
          <a:r>
            <a:rPr lang="en-US" altLang="zh-TW" sz="1600" b="0" i="0" kern="1200" dirty="0" smtClean="0">
              <a:latin typeface="微軟正黑體" pitchFamily="34" charset="-120"/>
              <a:ea typeface="微軟正黑體" pitchFamily="34" charset="-120"/>
            </a:rPr>
            <a:t> </a:t>
          </a:r>
          <a:r>
            <a:rPr lang="zh-TW" sz="1600" b="0" i="0" kern="1200" dirty="0" smtClean="0">
              <a:latin typeface="微軟正黑體" pitchFamily="34" charset="-120"/>
              <a:ea typeface="微軟正黑體" pitchFamily="34" charset="-120"/>
            </a:rPr>
            <a:t>妝生活雜貨專賣店。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600" b="0" i="0" kern="1200" dirty="0" smtClean="0">
              <a:latin typeface="微軟正黑體" pitchFamily="34" charset="-120"/>
              <a:ea typeface="微軟正黑體" pitchFamily="34" charset="-120"/>
            </a:rPr>
            <a:t>２</a:t>
          </a:r>
          <a:r>
            <a:rPr lang="en-US" altLang="zh-TW" sz="1600" b="0" i="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600" b="0" i="0" kern="1200" dirty="0" smtClean="0">
              <a:latin typeface="微軟正黑體" pitchFamily="34" charset="-120"/>
              <a:ea typeface="微軟正黑體" pitchFamily="34" charset="-120"/>
            </a:rPr>
            <a:t>上櫃公司，知名度高，籌資管道多元；對高級人才具吸引力。</a:t>
          </a:r>
          <a:endParaRPr lang="zh-TW" altLang="en-US" sz="1600" b="0" i="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82013" y="9400"/>
        <a:ext cx="1977280" cy="1625967"/>
      </dsp:txXfrm>
    </dsp:sp>
    <dsp:sp modelId="{908209D0-D498-4117-A926-3E92C27EA70F}">
      <dsp:nvSpPr>
        <dsp:cNvPr id="0" name=""/>
        <dsp:cNvSpPr/>
      </dsp:nvSpPr>
      <dsp:spPr>
        <a:xfrm>
          <a:off x="2352501" y="1196099"/>
          <a:ext cx="1634767" cy="1634742"/>
        </a:xfrm>
        <a:prstGeom prst="pieWedg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微軟正黑體" pitchFamily="34" charset="-120"/>
              <a:ea typeface="微軟正黑體" pitchFamily="34" charset="-120"/>
            </a:rPr>
            <a:t>S</a:t>
          </a:r>
          <a:r>
            <a:rPr lang="zh-TW" sz="2800" kern="1200" dirty="0" smtClean="0">
              <a:latin typeface="微軟正黑體" pitchFamily="34" charset="-120"/>
              <a:ea typeface="微軟正黑體" pitchFamily="34" charset="-120"/>
            </a:rPr>
            <a:t>優勢</a:t>
          </a:r>
          <a:endParaRPr lang="zh-TW" altLang="en-US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831313" y="1674904"/>
        <a:ext cx="1155955" cy="1155937"/>
      </dsp:txXfrm>
    </dsp:sp>
    <dsp:sp modelId="{9EB22368-B4A4-4056-8BFB-BE6A6CB413E7}">
      <dsp:nvSpPr>
        <dsp:cNvPr id="0" name=""/>
        <dsp:cNvSpPr/>
      </dsp:nvSpPr>
      <dsp:spPr>
        <a:xfrm rot="5400000">
          <a:off x="4062609" y="1192548"/>
          <a:ext cx="1634742" cy="1641843"/>
        </a:xfrm>
        <a:prstGeom prst="pieWedge">
          <a:avLst/>
        </a:prstGeom>
        <a:solidFill>
          <a:schemeClr val="accent1">
            <a:shade val="80000"/>
            <a:hueOff val="149568"/>
            <a:satOff val="6951"/>
            <a:lumOff val="8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微軟正黑體" pitchFamily="34" charset="-120"/>
              <a:ea typeface="微軟正黑體" pitchFamily="34" charset="-120"/>
            </a:rPr>
            <a:t>W</a:t>
          </a:r>
          <a:r>
            <a:rPr lang="zh-TW" sz="2400" kern="1200" dirty="0" smtClean="0">
              <a:latin typeface="微軟正黑體" pitchFamily="34" charset="-120"/>
              <a:ea typeface="微軟正黑體" pitchFamily="34" charset="-120"/>
            </a:rPr>
            <a:t>劣勢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4059059" y="1674903"/>
        <a:ext cx="1160958" cy="1155937"/>
      </dsp:txXfrm>
    </dsp:sp>
    <dsp:sp modelId="{0398B73E-4D14-47BA-B428-2C72AC0A9D9C}">
      <dsp:nvSpPr>
        <dsp:cNvPr id="0" name=""/>
        <dsp:cNvSpPr/>
      </dsp:nvSpPr>
      <dsp:spPr>
        <a:xfrm rot="10800000">
          <a:off x="4059058" y="2902656"/>
          <a:ext cx="1641843" cy="1634767"/>
        </a:xfrm>
        <a:prstGeom prst="pieWedge">
          <a:avLst/>
        </a:prstGeom>
        <a:solidFill>
          <a:schemeClr val="accent1">
            <a:shade val="80000"/>
            <a:hueOff val="299136"/>
            <a:satOff val="13901"/>
            <a:lumOff val="168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微軟正黑體" pitchFamily="34" charset="-120"/>
              <a:ea typeface="微軟正黑體" pitchFamily="34" charset="-120"/>
            </a:rPr>
            <a:t>T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威脅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 rot="10800000">
        <a:off x="4059058" y="2902656"/>
        <a:ext cx="1160958" cy="1155955"/>
      </dsp:txXfrm>
    </dsp:sp>
    <dsp:sp modelId="{3FA126A9-5D07-475B-915F-72DE88B33332}">
      <dsp:nvSpPr>
        <dsp:cNvPr id="0" name=""/>
        <dsp:cNvSpPr/>
      </dsp:nvSpPr>
      <dsp:spPr>
        <a:xfrm rot="16200000">
          <a:off x="2348988" y="2906156"/>
          <a:ext cx="1641793" cy="1634767"/>
        </a:xfrm>
        <a:prstGeom prst="pieWedge">
          <a:avLst/>
        </a:prstGeom>
        <a:solidFill>
          <a:schemeClr val="accent1">
            <a:shade val="80000"/>
            <a:hueOff val="448704"/>
            <a:satOff val="20852"/>
            <a:lumOff val="253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微軟正黑體" pitchFamily="34" charset="-120"/>
              <a:ea typeface="微軟正黑體" pitchFamily="34" charset="-120"/>
            </a:rPr>
            <a:t>O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機會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 rot="5400000">
        <a:off x="2831313" y="2902643"/>
        <a:ext cx="1155955" cy="1160923"/>
      </dsp:txXfrm>
    </dsp:sp>
    <dsp:sp modelId="{C2F2B3FA-D027-4171-9EE5-D4C2560940AA}">
      <dsp:nvSpPr>
        <dsp:cNvPr id="0" name=""/>
        <dsp:cNvSpPr/>
      </dsp:nvSpPr>
      <dsp:spPr>
        <a:xfrm>
          <a:off x="3581207" y="2356545"/>
          <a:ext cx="857234" cy="745421"/>
        </a:xfrm>
        <a:prstGeom prst="circular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BAE81-7EC2-435F-8436-A6784E91A200}">
      <dsp:nvSpPr>
        <dsp:cNvPr id="0" name=""/>
        <dsp:cNvSpPr/>
      </dsp:nvSpPr>
      <dsp:spPr>
        <a:xfrm rot="10800000">
          <a:off x="3581207" y="2629597"/>
          <a:ext cx="857234" cy="745421"/>
        </a:xfrm>
        <a:prstGeom prst="circular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11B04-6760-46A5-B1B8-02C5BD63536A}">
      <dsp:nvSpPr>
        <dsp:cNvPr id="0" name=""/>
        <dsp:cNvSpPr/>
      </dsp:nvSpPr>
      <dsp:spPr>
        <a:xfrm>
          <a:off x="2370661" y="1680"/>
          <a:ext cx="3657600" cy="148885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經營者秉持著「誠實、勤奮、專業、創新」的經營。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800" kern="1200" dirty="0"/>
        </a:p>
      </dsp:txBody>
      <dsp:txXfrm>
        <a:off x="2370661" y="187787"/>
        <a:ext cx="3099279" cy="1116642"/>
      </dsp:txXfrm>
    </dsp:sp>
    <dsp:sp modelId="{3486BA56-309B-4F6F-911E-615F20D85F2F}">
      <dsp:nvSpPr>
        <dsp:cNvPr id="0" name=""/>
        <dsp:cNvSpPr/>
      </dsp:nvSpPr>
      <dsp:spPr>
        <a:xfrm>
          <a:off x="67738" y="1680"/>
          <a:ext cx="2302922" cy="14888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000" kern="1200" dirty="0" smtClean="0">
              <a:latin typeface="微軟正黑體" pitchFamily="34" charset="-120"/>
              <a:ea typeface="微軟正黑體" pitchFamily="34" charset="-120"/>
            </a:rPr>
            <a:t>成功經營的關鍵</a:t>
          </a:r>
          <a:endParaRPr lang="zh-TW" altLang="en-US" sz="3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40418" y="74360"/>
        <a:ext cx="2157562" cy="1343496"/>
      </dsp:txXfrm>
    </dsp:sp>
    <dsp:sp modelId="{97E2556E-901D-4AA6-87CA-2D1120D3D6DC}">
      <dsp:nvSpPr>
        <dsp:cNvPr id="0" name=""/>
        <dsp:cNvSpPr/>
      </dsp:nvSpPr>
      <dsp:spPr>
        <a:xfrm>
          <a:off x="2371992" y="1639423"/>
          <a:ext cx="3712273" cy="1599255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以女性學生及上班族群居多，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藉</a:t>
          </a:r>
          <a:r>
            <a:rPr lang="en-US" sz="2000" kern="1200" dirty="0" smtClean="0">
              <a:latin typeface="微軟正黑體" pitchFamily="34" charset="-120"/>
              <a:ea typeface="微軟正黑體" pitchFamily="34" charset="-120"/>
            </a:rPr>
            <a:t>DM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得知最新</a:t>
          </a: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訊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息</a:t>
          </a: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371992" y="1839330"/>
        <a:ext cx="3112552" cy="1199441"/>
      </dsp:txXfrm>
    </dsp:sp>
    <dsp:sp modelId="{5FF18F4E-1AD5-48D0-8D41-023E59F7CBF4}">
      <dsp:nvSpPr>
        <dsp:cNvPr id="0" name=""/>
        <dsp:cNvSpPr/>
      </dsp:nvSpPr>
      <dsp:spPr>
        <a:xfrm>
          <a:off x="11734" y="1694622"/>
          <a:ext cx="2360258" cy="14888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>
              <a:latin typeface="微軟正黑體" pitchFamily="34" charset="-120"/>
              <a:ea typeface="微軟正黑體" pitchFamily="34" charset="-120"/>
            </a:rPr>
            <a:t>消費行為</a:t>
          </a:r>
          <a:endParaRPr lang="zh-TW" altLang="en-US" sz="3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84414" y="1767302"/>
        <a:ext cx="2214898" cy="13434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47847-1AC7-43C2-9EFC-F54236A26C4A}">
      <dsp:nvSpPr>
        <dsp:cNvPr id="0" name=""/>
        <dsp:cNvSpPr/>
      </dsp:nvSpPr>
      <dsp:spPr>
        <a:xfrm>
          <a:off x="2470029" y="0"/>
          <a:ext cx="3722658" cy="148640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effectLst/>
              <a:latin typeface="微軟正黑體" pitchFamily="34" charset="-120"/>
              <a:ea typeface="微軟正黑體" pitchFamily="34" charset="-120"/>
            </a:rPr>
            <a:t>問題處理最為滿意，以顧客至上的態度迅速處理，讓顧客覺得自己的重要</a:t>
          </a:r>
          <a:r>
            <a:rPr lang="zh-TW" altLang="en-US" sz="2000" kern="1200" dirty="0" smtClean="0">
              <a:effectLst/>
              <a:latin typeface="Times New Roman"/>
              <a:ea typeface="新細明體"/>
            </a:rPr>
            <a:t>。</a:t>
          </a:r>
          <a:endParaRPr lang="zh-TW" altLang="en-US" sz="2000" kern="1200" dirty="0"/>
        </a:p>
        <a:p>
          <a:pPr marL="57150" lvl="1" indent="-57150" algn="l" defTabSz="266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600" kern="1200" dirty="0"/>
        </a:p>
      </dsp:txBody>
      <dsp:txXfrm>
        <a:off x="2470029" y="185800"/>
        <a:ext cx="3165257" cy="1114802"/>
      </dsp:txXfrm>
    </dsp:sp>
    <dsp:sp modelId="{A3C11643-3954-4203-885F-5F6C6F3647F8}">
      <dsp:nvSpPr>
        <dsp:cNvPr id="0" name=""/>
        <dsp:cNvSpPr/>
      </dsp:nvSpPr>
      <dsp:spPr>
        <a:xfrm>
          <a:off x="105" y="381"/>
          <a:ext cx="2469818" cy="14864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0" kern="1200" dirty="0" smtClean="0">
              <a:latin typeface="微軟正黑體" pitchFamily="34" charset="-120"/>
              <a:ea typeface="微軟正黑體" pitchFamily="34" charset="-120"/>
            </a:rPr>
            <a:t>滿意度</a:t>
          </a:r>
          <a:endParaRPr lang="zh-TW" altLang="en-US" sz="5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72665" y="72941"/>
        <a:ext cx="2324698" cy="1341282"/>
      </dsp:txXfrm>
    </dsp:sp>
    <dsp:sp modelId="{846A5407-1AD9-4993-A9A0-45E72DB3A221}">
      <dsp:nvSpPr>
        <dsp:cNvPr id="0" name=""/>
        <dsp:cNvSpPr/>
      </dsp:nvSpPr>
      <dsp:spPr>
        <a:xfrm>
          <a:off x="2477075" y="1635423"/>
          <a:ext cx="3715612" cy="148640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 smtClean="0">
              <a:effectLst/>
              <a:latin typeface="微軟正黑體" pitchFamily="34" charset="-120"/>
              <a:ea typeface="微軟正黑體" pitchFamily="34" charset="-120"/>
            </a:rPr>
            <a:t>不管是品質還是服務，都持著願意再度購買的意願。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477075" y="1821223"/>
        <a:ext cx="3158211" cy="1114802"/>
      </dsp:txXfrm>
    </dsp:sp>
    <dsp:sp modelId="{1801F5F9-E1B5-4DD9-84B0-FBF0C07D285E}">
      <dsp:nvSpPr>
        <dsp:cNvPr id="0" name=""/>
        <dsp:cNvSpPr/>
      </dsp:nvSpPr>
      <dsp:spPr>
        <a:xfrm>
          <a:off x="0" y="1635423"/>
          <a:ext cx="2477075" cy="14864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5000" kern="1200" dirty="0" smtClean="0">
              <a:latin typeface="微軟正黑體" pitchFamily="34" charset="-120"/>
              <a:ea typeface="微軟正黑體" pitchFamily="34" charset="-120"/>
            </a:rPr>
            <a:t>忠誠度</a:t>
          </a:r>
          <a:endParaRPr lang="zh-TW" altLang="en-US" sz="5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72560" y="1707983"/>
        <a:ext cx="2331955" cy="134128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8CA45-BE07-46CE-8C46-5AACB31B2920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08455-D0BD-4F1C-A116-37EA87752C6F}">
      <dsp:nvSpPr>
        <dsp:cNvPr id="0" name=""/>
        <dsp:cNvSpPr/>
      </dsp:nvSpPr>
      <dsp:spPr>
        <a:xfrm>
          <a:off x="460128" y="312440"/>
          <a:ext cx="7261548" cy="625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商品擺設與動線上可依商品特性將商品</a:t>
          </a: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分類方便消費者選購。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60128" y="312440"/>
        <a:ext cx="7261548" cy="625205"/>
      </dsp:txXfrm>
    </dsp:sp>
    <dsp:sp modelId="{8E51D1A2-24EF-4BAA-8A64-E858F5986CF8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5E7473-0047-406D-8B2A-788BC74E8C36}">
      <dsp:nvSpPr>
        <dsp:cNvPr id="0" name=""/>
        <dsp:cNvSpPr/>
      </dsp:nvSpPr>
      <dsp:spPr>
        <a:xfrm>
          <a:off x="818573" y="1250411"/>
          <a:ext cx="6903104" cy="625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商品種類多樣化，可增設專業介紹人員。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818573" y="1250411"/>
        <a:ext cx="6903104" cy="625205"/>
      </dsp:txXfrm>
    </dsp:sp>
    <dsp:sp modelId="{95223119-2257-47B7-A49D-8D86ACB4B7C5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0E940F-97D0-4BAC-B9C4-A12D73C57E8D}">
      <dsp:nvSpPr>
        <dsp:cNvPr id="0" name=""/>
        <dsp:cNvSpPr/>
      </dsp:nvSpPr>
      <dsp:spPr>
        <a:xfrm>
          <a:off x="818573" y="2188382"/>
          <a:ext cx="6903104" cy="625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寶雅的行銷策略的運用要再增加其它的方法來接觸消費者。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例如以視頻網站</a:t>
          </a:r>
          <a:r>
            <a:rPr lang="en-US" sz="2000" kern="1200" dirty="0" err="1" smtClean="0">
              <a:latin typeface="微軟正黑體" pitchFamily="34" charset="-120"/>
              <a:ea typeface="微軟正黑體" pitchFamily="34" charset="-120"/>
            </a:rPr>
            <a:t>Youtube</a:t>
          </a:r>
          <a:r>
            <a:rPr lang="zh-TW" sz="2000" kern="1200" dirty="0" smtClean="0">
              <a:latin typeface="微軟正黑體" pitchFamily="34" charset="-120"/>
              <a:ea typeface="微軟正黑體" pitchFamily="34" charset="-120"/>
            </a:rPr>
            <a:t>，發布最新的消息。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818573" y="2188382"/>
        <a:ext cx="6903104" cy="625205"/>
      </dsp:txXfrm>
    </dsp:sp>
    <dsp:sp modelId="{035324E3-DED1-46E8-AE5D-DA7E0B89C094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53A2C8-C816-4306-90DC-FFF6B3AFA9F0}">
      <dsp:nvSpPr>
        <dsp:cNvPr id="0" name=""/>
        <dsp:cNvSpPr/>
      </dsp:nvSpPr>
      <dsp:spPr>
        <a:xfrm>
          <a:off x="460128" y="3126353"/>
          <a:ext cx="7261548" cy="6252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消費者對於寶雅以顧客至上的態度迅速處理顧客問題最為滿意。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60128" y="3126353"/>
        <a:ext cx="7261548" cy="625205"/>
      </dsp:txXfrm>
    </dsp:sp>
    <dsp:sp modelId="{2CF1FFE9-AB80-4430-96D7-D6714724A1EA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46282-94CF-49B2-9E09-0D6FC9F20250}">
      <dsp:nvSpPr>
        <dsp:cNvPr id="0" name=""/>
        <dsp:cNvSpPr/>
      </dsp:nvSpPr>
      <dsp:spPr>
        <a:xfrm>
          <a:off x="0" y="2108118"/>
          <a:ext cx="6096000" cy="5201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03FE37-00BD-4C99-8390-316B62D6AE0A}">
      <dsp:nvSpPr>
        <dsp:cNvPr id="0" name=""/>
        <dsp:cNvSpPr/>
      </dsp:nvSpPr>
      <dsp:spPr>
        <a:xfrm>
          <a:off x="216023" y="1764195"/>
          <a:ext cx="4267200" cy="56532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透過問卷調查了解消費者的購買行為及滿意度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43620" y="1791792"/>
        <a:ext cx="4212006" cy="510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7D691B-47FB-4998-A6A7-8AFE50E24AA6}">
      <dsp:nvSpPr>
        <dsp:cNvPr id="0" name=""/>
        <dsp:cNvSpPr/>
      </dsp:nvSpPr>
      <dsp:spPr>
        <a:xfrm rot="5400000">
          <a:off x="-134459" y="110725"/>
          <a:ext cx="1064137" cy="84553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kern="1200" dirty="0" smtClean="0"/>
            <a:t>1985</a:t>
          </a:r>
          <a:r>
            <a:rPr lang="zh-TW" altLang="en-US" sz="1200" kern="1200" dirty="0" smtClean="0"/>
            <a:t>年</a:t>
          </a:r>
          <a:endParaRPr lang="zh-TW" altLang="en-US" sz="1200" kern="1200" dirty="0"/>
        </a:p>
      </dsp:txBody>
      <dsp:txXfrm rot="-5400000">
        <a:off x="-25159" y="424194"/>
        <a:ext cx="845538" cy="218599"/>
      </dsp:txXfrm>
    </dsp:sp>
    <dsp:sp modelId="{26021D7E-C70E-4AC3-B48F-F1249F4145CA}">
      <dsp:nvSpPr>
        <dsp:cNvPr id="0" name=""/>
        <dsp:cNvSpPr/>
      </dsp:nvSpPr>
      <dsp:spPr>
        <a:xfrm rot="5400000">
          <a:off x="3087879" y="-2316395"/>
          <a:ext cx="691689" cy="53273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由創辦人陳建造先生於台灣台南市西門路創立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770058" y="35191"/>
        <a:ext cx="5293568" cy="624159"/>
      </dsp:txXfrm>
    </dsp:sp>
    <dsp:sp modelId="{9E394F7D-C4F2-4543-A05D-F3F507616F98}">
      <dsp:nvSpPr>
        <dsp:cNvPr id="0" name=""/>
        <dsp:cNvSpPr/>
      </dsp:nvSpPr>
      <dsp:spPr>
        <a:xfrm rot="5400000">
          <a:off x="-184781" y="1044183"/>
          <a:ext cx="1064137" cy="7448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kern="1200" dirty="0" smtClean="0"/>
            <a:t>1997</a:t>
          </a:r>
          <a:r>
            <a:rPr lang="zh-TW" altLang="en-US" sz="1200" kern="1200" dirty="0" smtClean="0"/>
            <a:t>年</a:t>
          </a:r>
          <a:endParaRPr lang="zh-TW" altLang="en-US" sz="1200" kern="1200" dirty="0"/>
        </a:p>
      </dsp:txBody>
      <dsp:txXfrm rot="-5400000">
        <a:off x="-25160" y="1257010"/>
        <a:ext cx="744896" cy="319241"/>
      </dsp:txXfrm>
    </dsp:sp>
    <dsp:sp modelId="{38E1CFB9-B490-4314-8734-83113565731A}">
      <dsp:nvSpPr>
        <dsp:cNvPr id="0" name=""/>
        <dsp:cNvSpPr/>
      </dsp:nvSpPr>
      <dsp:spPr>
        <a:xfrm rot="5400000">
          <a:off x="3037557" y="-1456861"/>
          <a:ext cx="691689" cy="53273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500" kern="1200" dirty="0" smtClean="0">
              <a:latin typeface="微軟正黑體" pitchFamily="34" charset="-120"/>
              <a:ea typeface="微軟正黑體" pitchFamily="34" charset="-120"/>
            </a:rPr>
            <a:t>1997</a:t>
          </a: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en-US" sz="1500" kern="1200" dirty="0" smtClean="0">
              <a:latin typeface="微軟正黑體" pitchFamily="34" charset="-120"/>
              <a:ea typeface="微軟正黑體" pitchFamily="34" charset="-120"/>
            </a:rPr>
            <a:t>3/12</a:t>
          </a:r>
          <a:r>
            <a:rPr lang="zh-TW" sz="1500" kern="1200" dirty="0" smtClean="0">
              <a:latin typeface="微軟正黑體" pitchFamily="34" charset="-120"/>
              <a:ea typeface="微軟正黑體" pitchFamily="34" charset="-120"/>
            </a:rPr>
            <a:t>寶雅百貨正式成立。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719736" y="894725"/>
        <a:ext cx="5293568" cy="624159"/>
      </dsp:txXfrm>
    </dsp:sp>
    <dsp:sp modelId="{C406433A-B2E1-411F-A667-9AD85B3416E9}">
      <dsp:nvSpPr>
        <dsp:cNvPr id="0" name=""/>
        <dsp:cNvSpPr/>
      </dsp:nvSpPr>
      <dsp:spPr>
        <a:xfrm rot="5400000">
          <a:off x="-184781" y="1880114"/>
          <a:ext cx="1064137" cy="74489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200" kern="1200" dirty="0" smtClean="0"/>
            <a:t>1998</a:t>
          </a:r>
          <a:r>
            <a:rPr lang="zh-TW" altLang="en-US" sz="1200" kern="1200" dirty="0" smtClean="0"/>
            <a:t>年</a:t>
          </a:r>
          <a:endParaRPr lang="zh-TW" altLang="en-US" sz="1200" kern="1200" dirty="0"/>
        </a:p>
      </dsp:txBody>
      <dsp:txXfrm rot="-5400000">
        <a:off x="-25160" y="2092941"/>
        <a:ext cx="744896" cy="319241"/>
      </dsp:txXfrm>
    </dsp:sp>
    <dsp:sp modelId="{1E8C00C4-6F53-49BF-BEC0-5474F972B67B}">
      <dsp:nvSpPr>
        <dsp:cNvPr id="0" name=""/>
        <dsp:cNvSpPr/>
      </dsp:nvSpPr>
      <dsp:spPr>
        <a:xfrm rot="5400000">
          <a:off x="3037557" y="-597328"/>
          <a:ext cx="691689" cy="53273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正是採用             商標並為企業記識別標誌用</a:t>
          </a:r>
          <a:r>
            <a:rPr lang="zh-TW" altLang="en-US" sz="1700" kern="1200" dirty="0" smtClean="0">
              <a:latin typeface="微軟正黑體" pitchFamily="34" charset="-120"/>
              <a:ea typeface="微軟正黑體" pitchFamily="34" charset="-120"/>
            </a:rPr>
            <a:t>。</a:t>
          </a:r>
          <a:endParaRPr lang="zh-TW" altLang="en-US" sz="17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719736" y="1754258"/>
        <a:ext cx="5293568" cy="6241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3514C-768B-4FA6-8FE7-61914E9D0202}">
      <dsp:nvSpPr>
        <dsp:cNvPr id="0" name=""/>
        <dsp:cNvSpPr/>
      </dsp:nvSpPr>
      <dsp:spPr>
        <a:xfrm rot="5400000">
          <a:off x="-173690" y="174627"/>
          <a:ext cx="1157937" cy="81055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2000</a:t>
          </a:r>
          <a:r>
            <a:rPr lang="zh-TW" altLang="en-US" sz="1900" kern="1200" dirty="0" smtClean="0"/>
            <a:t>年</a:t>
          </a:r>
          <a:endParaRPr lang="zh-TW" altLang="en-US" sz="1900" kern="1200" dirty="0"/>
        </a:p>
      </dsp:txBody>
      <dsp:txXfrm rot="-5400000">
        <a:off x="1" y="406214"/>
        <a:ext cx="810556" cy="347381"/>
      </dsp:txXfrm>
    </dsp:sp>
    <dsp:sp modelId="{5BFD36D8-F6BA-4B14-B020-5CB7257E49E3}">
      <dsp:nvSpPr>
        <dsp:cNvPr id="0" name=""/>
        <dsp:cNvSpPr/>
      </dsp:nvSpPr>
      <dsp:spPr>
        <a:xfrm rot="5400000">
          <a:off x="3052212" y="-2266388"/>
          <a:ext cx="752659" cy="52854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正式更名為寶雅國際股份有限公司。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785820" y="36746"/>
        <a:ext cx="5248701" cy="679175"/>
      </dsp:txXfrm>
    </dsp:sp>
    <dsp:sp modelId="{B3074A3A-7546-4FDC-822B-06D571FEAEA2}">
      <dsp:nvSpPr>
        <dsp:cNvPr id="0" name=""/>
        <dsp:cNvSpPr/>
      </dsp:nvSpPr>
      <dsp:spPr>
        <a:xfrm rot="5400000">
          <a:off x="-173690" y="1130638"/>
          <a:ext cx="1157937" cy="810556"/>
        </a:xfrm>
        <a:prstGeom prst="chevron">
          <a:avLst/>
        </a:prstGeom>
        <a:solidFill>
          <a:schemeClr val="accent2">
            <a:hueOff val="-762749"/>
            <a:satOff val="0"/>
            <a:lumOff val="-7059"/>
            <a:alphaOff val="0"/>
          </a:schemeClr>
        </a:solidFill>
        <a:ln w="25400" cap="flat" cmpd="sng" algn="ctr">
          <a:solidFill>
            <a:schemeClr val="accent2">
              <a:hueOff val="-762749"/>
              <a:satOff val="0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2002</a:t>
          </a:r>
          <a:r>
            <a:rPr lang="zh-TW" altLang="en-US" sz="1900" kern="1200" dirty="0" smtClean="0"/>
            <a:t>年</a:t>
          </a:r>
          <a:endParaRPr lang="zh-TW" altLang="en-US" sz="1900" kern="1200" dirty="0"/>
        </a:p>
      </dsp:txBody>
      <dsp:txXfrm rot="-5400000">
        <a:off x="1" y="1362225"/>
        <a:ext cx="810556" cy="347381"/>
      </dsp:txXfrm>
    </dsp:sp>
    <dsp:sp modelId="{AFDF75DE-1AC1-40E6-AABF-9C1B7A6589EE}">
      <dsp:nvSpPr>
        <dsp:cNvPr id="0" name=""/>
        <dsp:cNvSpPr/>
      </dsp:nvSpPr>
      <dsp:spPr>
        <a:xfrm rot="5400000">
          <a:off x="3076948" y="-1309443"/>
          <a:ext cx="752659" cy="52854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62749"/>
              <a:satOff val="0"/>
              <a:lumOff val="-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獲准掛牌上櫃成為全國第一家生活精品百貨掛牌上櫃公司。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810556" y="993691"/>
        <a:ext cx="5248701" cy="679175"/>
      </dsp:txXfrm>
    </dsp:sp>
    <dsp:sp modelId="{EA7626DD-1DA8-451D-A26A-E36A4001EC73}">
      <dsp:nvSpPr>
        <dsp:cNvPr id="0" name=""/>
        <dsp:cNvSpPr/>
      </dsp:nvSpPr>
      <dsp:spPr>
        <a:xfrm rot="5400000">
          <a:off x="-173690" y="2086650"/>
          <a:ext cx="1157937" cy="810556"/>
        </a:xfrm>
        <a:prstGeom prst="chevron">
          <a:avLst/>
        </a:prstGeom>
        <a:solidFill>
          <a:schemeClr val="accent2">
            <a:hueOff val="-1525497"/>
            <a:satOff val="0"/>
            <a:lumOff val="-14118"/>
            <a:alphaOff val="0"/>
          </a:schemeClr>
        </a:solidFill>
        <a:ln w="25400" cap="flat" cmpd="sng" algn="ctr">
          <a:solidFill>
            <a:schemeClr val="accent2">
              <a:hueOff val="-1525497"/>
              <a:satOff val="0"/>
              <a:lumOff val="-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2004</a:t>
          </a:r>
          <a:r>
            <a:rPr lang="zh-TW" altLang="en-US" sz="1900" kern="1200" dirty="0" smtClean="0"/>
            <a:t>年</a:t>
          </a:r>
          <a:endParaRPr lang="zh-TW" altLang="en-US" sz="1900" kern="1200" dirty="0"/>
        </a:p>
      </dsp:txBody>
      <dsp:txXfrm rot="-5400000">
        <a:off x="1" y="2318237"/>
        <a:ext cx="810556" cy="347381"/>
      </dsp:txXfrm>
    </dsp:sp>
    <dsp:sp modelId="{D98A763E-03DF-4573-81B2-921210D96B94}">
      <dsp:nvSpPr>
        <dsp:cNvPr id="0" name=""/>
        <dsp:cNvSpPr/>
      </dsp:nvSpPr>
      <dsp:spPr>
        <a:xfrm rot="5400000">
          <a:off x="3076948" y="-353432"/>
          <a:ext cx="752659" cy="52854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525497"/>
              <a:satOff val="0"/>
              <a:lumOff val="-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500" kern="1200" dirty="0" smtClean="0">
              <a:latin typeface="微軟正黑體" pitchFamily="34" charset="-120"/>
              <a:ea typeface="微軟正黑體" pitchFamily="34" charset="-120"/>
            </a:rPr>
            <a:t>2004</a:t>
          </a: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zh-TW" sz="1500" kern="1200" dirty="0" smtClean="0">
              <a:latin typeface="微軟正黑體" pitchFamily="34" charset="-120"/>
              <a:ea typeface="微軟正黑體" pitchFamily="34" charset="-120"/>
            </a:rPr>
            <a:t>轉投資成立「</a:t>
          </a:r>
          <a:r>
            <a:rPr lang="en-US" sz="1500" kern="1200" dirty="0" err="1" smtClean="0">
              <a:latin typeface="微軟正黑體" pitchFamily="34" charset="-120"/>
              <a:ea typeface="微軟正黑體" pitchFamily="34" charset="-120"/>
            </a:rPr>
            <a:t>Tonys</a:t>
          </a:r>
          <a:r>
            <a:rPr lang="zh-TW" sz="1500" kern="1200" dirty="0" smtClean="0">
              <a:latin typeface="微軟正黑體" pitchFamily="34" charset="-120"/>
              <a:ea typeface="微軟正黑體" pitchFamily="34" charset="-120"/>
            </a:rPr>
            <a:t>文具王國」。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810556" y="1949702"/>
        <a:ext cx="5248701" cy="6791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137AD-B05C-46D7-AEC3-EB3764354DA5}">
      <dsp:nvSpPr>
        <dsp:cNvPr id="0" name=""/>
        <dsp:cNvSpPr/>
      </dsp:nvSpPr>
      <dsp:spPr>
        <a:xfrm rot="5400000">
          <a:off x="-171451" y="171451"/>
          <a:ext cx="1143008" cy="80010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kern="1200" dirty="0" smtClean="0"/>
            <a:t>2010</a:t>
          </a:r>
          <a:r>
            <a:rPr lang="zh-TW" altLang="en-US" sz="1800" kern="1200" dirty="0" smtClean="0"/>
            <a:t>年</a:t>
          </a:r>
          <a:endParaRPr lang="zh-TW" altLang="en-US" sz="1800" kern="1200" dirty="0"/>
        </a:p>
      </dsp:txBody>
      <dsp:txXfrm rot="-5400000">
        <a:off x="1" y="400053"/>
        <a:ext cx="800105" cy="342903"/>
      </dsp:txXfrm>
    </dsp:sp>
    <dsp:sp modelId="{DAB2FDA4-328E-4A79-B15C-73BB743710AC}">
      <dsp:nvSpPr>
        <dsp:cNvPr id="0" name=""/>
        <dsp:cNvSpPr/>
      </dsp:nvSpPr>
      <dsp:spPr>
        <a:xfrm rot="5400000">
          <a:off x="3100409" y="-2300303"/>
          <a:ext cx="742955" cy="534356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500" kern="1200" dirty="0" smtClean="0">
              <a:latin typeface="微軟正黑體" pitchFamily="34" charset="-120"/>
              <a:ea typeface="微軟正黑體" pitchFamily="34" charset="-120"/>
            </a:rPr>
            <a:t>2010</a:t>
          </a:r>
          <a:r>
            <a:rPr lang="zh-TW" altLang="en-US" sz="1500" kern="1200" dirty="0" smtClean="0">
              <a:latin typeface="微軟正黑體" pitchFamily="34" charset="-120"/>
              <a:ea typeface="微軟正黑體" pitchFamily="34" charset="-120"/>
            </a:rPr>
            <a:t>年</a:t>
          </a:r>
          <a:r>
            <a:rPr lang="zh-TW" sz="1500" kern="1200" dirty="0" smtClean="0">
              <a:latin typeface="微軟正黑體" pitchFamily="34" charset="-120"/>
              <a:ea typeface="微軟正黑體" pitchFamily="34" charset="-120"/>
            </a:rPr>
            <a:t>全國寶雅生活館店數已達</a:t>
          </a:r>
          <a:r>
            <a:rPr lang="en-US" sz="1500" kern="1200" dirty="0" smtClean="0">
              <a:latin typeface="微軟正黑體" pitchFamily="34" charset="-120"/>
              <a:ea typeface="微軟正黑體" pitchFamily="34" charset="-120"/>
            </a:rPr>
            <a:t>81</a:t>
          </a:r>
          <a:r>
            <a:rPr lang="zh-TW" sz="1500" kern="1200" dirty="0" smtClean="0">
              <a:latin typeface="微軟正黑體" pitchFamily="34" charset="-120"/>
              <a:ea typeface="微軟正黑體" pitchFamily="34" charset="-120"/>
            </a:rPr>
            <a:t>店。</a:t>
          </a:r>
          <a:endParaRPr lang="zh-TW" altLang="en-US" sz="1500" kern="1200" dirty="0">
            <a:latin typeface="微軟正黑體" pitchFamily="34" charset="-120"/>
            <a:ea typeface="微軟正黑體" pitchFamily="34" charset="-120"/>
          </a:endParaRPr>
        </a:p>
      </dsp:txBody>
      <dsp:txXfrm rot="-5400000">
        <a:off x="800106" y="36268"/>
        <a:ext cx="5307294" cy="6704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4787D-DF5B-49E2-B8F8-5B0AF4A62778}">
      <dsp:nvSpPr>
        <dsp:cNvPr id="0" name=""/>
        <dsp:cNvSpPr/>
      </dsp:nvSpPr>
      <dsp:spPr>
        <a:xfrm>
          <a:off x="365797" y="482794"/>
          <a:ext cx="2436756" cy="2436756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5280C-E93B-4081-9CF4-5B15AD952602}">
      <dsp:nvSpPr>
        <dsp:cNvPr id="0" name=""/>
        <dsp:cNvSpPr/>
      </dsp:nvSpPr>
      <dsp:spPr>
        <a:xfrm>
          <a:off x="365797" y="482794"/>
          <a:ext cx="2436756" cy="2436756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F3C6E-704C-49DD-A46E-8B8C6753DAAD}">
      <dsp:nvSpPr>
        <dsp:cNvPr id="0" name=""/>
        <dsp:cNvSpPr/>
      </dsp:nvSpPr>
      <dsp:spPr>
        <a:xfrm>
          <a:off x="365797" y="482794"/>
          <a:ext cx="2436756" cy="2436756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32764-FFD2-4232-B18C-DEFF18136A8E}">
      <dsp:nvSpPr>
        <dsp:cNvPr id="0" name=""/>
        <dsp:cNvSpPr/>
      </dsp:nvSpPr>
      <dsp:spPr>
        <a:xfrm>
          <a:off x="365797" y="482794"/>
          <a:ext cx="2436756" cy="2436756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1E39E8-5EEA-4FF5-85D6-E72DF195265A}">
      <dsp:nvSpPr>
        <dsp:cNvPr id="0" name=""/>
        <dsp:cNvSpPr/>
      </dsp:nvSpPr>
      <dsp:spPr>
        <a:xfrm>
          <a:off x="1023371" y="1140368"/>
          <a:ext cx="1121608" cy="11216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微軟正黑體" pitchFamily="34" charset="-120"/>
              <a:ea typeface="微軟正黑體" pitchFamily="34" charset="-120"/>
            </a:rPr>
            <a:t>實惠</a:t>
          </a:r>
          <a:endParaRPr lang="zh-TW" altLang="en-US" sz="2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187627" y="1304624"/>
        <a:ext cx="793096" cy="793096"/>
      </dsp:txXfrm>
    </dsp:sp>
    <dsp:sp modelId="{601F47F9-1DE3-47D6-BFAC-14ED7BEE79F8}">
      <dsp:nvSpPr>
        <dsp:cNvPr id="0" name=""/>
        <dsp:cNvSpPr/>
      </dsp:nvSpPr>
      <dsp:spPr>
        <a:xfrm>
          <a:off x="1191612" y="118495"/>
          <a:ext cx="785126" cy="785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微軟正黑體" pitchFamily="34" charset="-120"/>
              <a:ea typeface="微軟正黑體" pitchFamily="34" charset="-120"/>
            </a:rPr>
            <a:t>美麗</a:t>
          </a:r>
          <a:endParaRPr lang="zh-TW" altLang="en-US" sz="1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306591" y="233474"/>
        <a:ext cx="555168" cy="555168"/>
      </dsp:txXfrm>
    </dsp:sp>
    <dsp:sp modelId="{F75A3E78-C1F8-4488-89AC-DBDB8FEE1664}">
      <dsp:nvSpPr>
        <dsp:cNvPr id="0" name=""/>
        <dsp:cNvSpPr/>
      </dsp:nvSpPr>
      <dsp:spPr>
        <a:xfrm>
          <a:off x="2381726" y="1308609"/>
          <a:ext cx="785126" cy="785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微軟正黑體" pitchFamily="34" charset="-120"/>
              <a:ea typeface="微軟正黑體" pitchFamily="34" charset="-120"/>
            </a:rPr>
            <a:t>流行</a:t>
          </a:r>
          <a:endParaRPr lang="zh-TW" altLang="en-US" sz="1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496705" y="1423588"/>
        <a:ext cx="555168" cy="555168"/>
      </dsp:txXfrm>
    </dsp:sp>
    <dsp:sp modelId="{2D80A6AC-008D-4B59-A299-C674D3FFA6C0}">
      <dsp:nvSpPr>
        <dsp:cNvPr id="0" name=""/>
        <dsp:cNvSpPr/>
      </dsp:nvSpPr>
      <dsp:spPr>
        <a:xfrm>
          <a:off x="1191612" y="2498722"/>
          <a:ext cx="785126" cy="785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微軟正黑體" pitchFamily="34" charset="-120"/>
              <a:ea typeface="微軟正黑體" pitchFamily="34" charset="-120"/>
            </a:rPr>
            <a:t>便利</a:t>
          </a:r>
          <a:endParaRPr lang="zh-TW" altLang="en-US" sz="1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306591" y="2613701"/>
        <a:ext cx="555168" cy="555168"/>
      </dsp:txXfrm>
    </dsp:sp>
    <dsp:sp modelId="{51F06DA4-C211-414B-8FEC-4ACB639E4032}">
      <dsp:nvSpPr>
        <dsp:cNvPr id="0" name=""/>
        <dsp:cNvSpPr/>
      </dsp:nvSpPr>
      <dsp:spPr>
        <a:xfrm>
          <a:off x="1499" y="1308609"/>
          <a:ext cx="785126" cy="7851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>
              <a:latin typeface="微軟正黑體" pitchFamily="34" charset="-120"/>
              <a:ea typeface="微軟正黑體" pitchFamily="34" charset="-120"/>
            </a:rPr>
            <a:t>健康</a:t>
          </a:r>
          <a:endParaRPr lang="zh-TW" altLang="en-US" sz="1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16478" y="1423588"/>
        <a:ext cx="555168" cy="5551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40C3B-D603-4779-83D5-42AA13E33434}">
      <dsp:nvSpPr>
        <dsp:cNvPr id="0" name=""/>
        <dsp:cNvSpPr/>
      </dsp:nvSpPr>
      <dsp:spPr>
        <a:xfrm>
          <a:off x="794248" y="902536"/>
          <a:ext cx="2902494" cy="1007998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9B23DB-1B20-495A-BF91-ACD10A29B65D}">
      <dsp:nvSpPr>
        <dsp:cNvPr id="0" name=""/>
        <dsp:cNvSpPr/>
      </dsp:nvSpPr>
      <dsp:spPr>
        <a:xfrm>
          <a:off x="1968746" y="3370782"/>
          <a:ext cx="562499" cy="359999"/>
        </a:xfrm>
        <a:prstGeom prst="down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14CF7-F0B6-438D-B59B-C3B670B319FB}">
      <dsp:nvSpPr>
        <dsp:cNvPr id="0" name=""/>
        <dsp:cNvSpPr/>
      </dsp:nvSpPr>
      <dsp:spPr>
        <a:xfrm>
          <a:off x="899998" y="3888430"/>
          <a:ext cx="2699995" cy="67499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0" i="1" kern="120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經營理念</a:t>
          </a:r>
          <a:endParaRPr lang="zh-TW" altLang="en-US" sz="3600" b="0" i="1" kern="1200" cap="none" spc="0" dirty="0">
            <a:ln w="10160">
              <a:solidFill>
                <a:schemeClr val="accent1"/>
              </a:solidFill>
              <a:prstDash val="solid"/>
            </a:ln>
            <a:solidFill>
              <a:srgbClr val="FFFFFF"/>
            </a:solidFill>
            <a:effectLst>
              <a:outerShdw blurRad="38100" dist="32000" dir="5400000" algn="tl">
                <a:srgbClr val="000000">
                  <a:alpha val="30000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899998" y="3888430"/>
        <a:ext cx="2699995" cy="674998"/>
      </dsp:txXfrm>
    </dsp:sp>
    <dsp:sp modelId="{BCF4CFBD-30DA-4A3C-A328-15417BC5D026}">
      <dsp:nvSpPr>
        <dsp:cNvPr id="0" name=""/>
        <dsp:cNvSpPr/>
      </dsp:nvSpPr>
      <dsp:spPr>
        <a:xfrm>
          <a:off x="1849496" y="1988385"/>
          <a:ext cx="1012498" cy="10124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100" kern="1200" dirty="0" smtClean="0">
              <a:latin typeface="微軟正黑體" pitchFamily="34" charset="-120"/>
              <a:ea typeface="微軟正黑體" pitchFamily="34" charset="-120"/>
            </a:rPr>
            <a:t>CRM(</a:t>
          </a:r>
          <a:r>
            <a:rPr lang="zh-TW" altLang="en-US" sz="1100" kern="1200" dirty="0" smtClean="0">
              <a:latin typeface="微軟正黑體" pitchFamily="34" charset="-120"/>
              <a:ea typeface="微軟正黑體" pitchFamily="34" charset="-120"/>
            </a:rPr>
            <a:t>顧客關係管理系統</a:t>
          </a:r>
          <a:r>
            <a:rPr lang="en-US" altLang="en-US" sz="1100" kern="120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1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997773" y="2136662"/>
        <a:ext cx="715944" cy="715944"/>
      </dsp:txXfrm>
    </dsp:sp>
    <dsp:sp modelId="{E7C8A1D0-6CB1-4904-A040-2A00941CE82C}">
      <dsp:nvSpPr>
        <dsp:cNvPr id="0" name=""/>
        <dsp:cNvSpPr/>
      </dsp:nvSpPr>
      <dsp:spPr>
        <a:xfrm>
          <a:off x="1124998" y="1228786"/>
          <a:ext cx="1012498" cy="10124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100" kern="1200" dirty="0" smtClean="0">
              <a:latin typeface="微軟正黑體" pitchFamily="34" charset="-120"/>
              <a:ea typeface="微軟正黑體" pitchFamily="34" charset="-120"/>
            </a:rPr>
            <a:t>SCM(</a:t>
          </a:r>
          <a:r>
            <a:rPr lang="zh-TW" altLang="en-US" sz="1100" kern="1200" dirty="0" smtClean="0">
              <a:latin typeface="微軟正黑體" pitchFamily="34" charset="-120"/>
              <a:ea typeface="微軟正黑體" pitchFamily="34" charset="-120"/>
            </a:rPr>
            <a:t>供應鏈管理系統</a:t>
          </a:r>
          <a:r>
            <a:rPr lang="en-US" altLang="en-US" sz="1100" kern="120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1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273275" y="1377063"/>
        <a:ext cx="715944" cy="715944"/>
      </dsp:txXfrm>
    </dsp:sp>
    <dsp:sp modelId="{1EAABC36-9E59-4B9B-A614-5BDE300BADFF}">
      <dsp:nvSpPr>
        <dsp:cNvPr id="0" name=""/>
        <dsp:cNvSpPr/>
      </dsp:nvSpPr>
      <dsp:spPr>
        <a:xfrm>
          <a:off x="2159996" y="983986"/>
          <a:ext cx="1012498" cy="10124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100" kern="1200" dirty="0" smtClean="0">
              <a:latin typeface="微軟正黑體" pitchFamily="34" charset="-120"/>
              <a:ea typeface="微軟正黑體" pitchFamily="34" charset="-120"/>
            </a:rPr>
            <a:t>ERP(</a:t>
          </a:r>
          <a:r>
            <a:rPr lang="zh-TW" altLang="en-US" sz="1100" kern="1200" dirty="0" smtClean="0">
              <a:latin typeface="微軟正黑體" pitchFamily="34" charset="-120"/>
              <a:ea typeface="微軟正黑體" pitchFamily="34" charset="-120"/>
            </a:rPr>
            <a:t>企業資源整合系統</a:t>
          </a:r>
          <a:r>
            <a:rPr lang="en-US" altLang="en-US" sz="1100" kern="1200" dirty="0" smtClean="0">
              <a:latin typeface="微軟正黑體" pitchFamily="34" charset="-120"/>
              <a:ea typeface="微軟正黑體" pitchFamily="34" charset="-120"/>
            </a:rPr>
            <a:t>)</a:t>
          </a:r>
          <a:endParaRPr lang="zh-TW" altLang="en-US" sz="11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308273" y="1132263"/>
        <a:ext cx="715944" cy="715944"/>
      </dsp:txXfrm>
    </dsp:sp>
    <dsp:sp modelId="{7EFDE1F7-DB3C-4F4C-91FD-40D70B387769}">
      <dsp:nvSpPr>
        <dsp:cNvPr id="0" name=""/>
        <dsp:cNvSpPr/>
      </dsp:nvSpPr>
      <dsp:spPr>
        <a:xfrm>
          <a:off x="674998" y="778787"/>
          <a:ext cx="3149994" cy="2519995"/>
        </a:xfrm>
        <a:prstGeom prst="funnel">
          <a:avLst/>
        </a:prstGeom>
        <a:solidFill>
          <a:schemeClr val="accent2">
            <a:alpha val="4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34B27-010E-4649-9FCF-816585C2443E}">
      <dsp:nvSpPr>
        <dsp:cNvPr id="0" name=""/>
        <dsp:cNvSpPr/>
      </dsp:nvSpPr>
      <dsp:spPr>
        <a:xfrm>
          <a:off x="0" y="9131"/>
          <a:ext cx="5949873" cy="11595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1776" tIns="249936" rIns="46177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商品多樣化，使消費者有更多購物選擇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研發自有品牌，例如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: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伊貝摩兒、菲兒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9131"/>
        <a:ext cx="5949873" cy="1159513"/>
      </dsp:txXfrm>
    </dsp:sp>
    <dsp:sp modelId="{C816BA8A-E75B-468D-87D4-BEBB8EAE294C}">
      <dsp:nvSpPr>
        <dsp:cNvPr id="0" name=""/>
        <dsp:cNvSpPr/>
      </dsp:nvSpPr>
      <dsp:spPr>
        <a:xfrm>
          <a:off x="4632845" y="0"/>
          <a:ext cx="1317028" cy="4957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24" tIns="0" rIns="15742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200" kern="1200" dirty="0" smtClean="0">
              <a:latin typeface="微軟正黑體" pitchFamily="34" charset="-120"/>
              <a:ea typeface="微軟正黑體" pitchFamily="34" charset="-120"/>
            </a:rPr>
            <a:t>產品策略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657044" y="24199"/>
        <a:ext cx="1268630" cy="447321"/>
      </dsp:txXfrm>
    </dsp:sp>
    <dsp:sp modelId="{D40D8C4D-FD0E-4A1E-83F4-BAEE6C9EC93B}">
      <dsp:nvSpPr>
        <dsp:cNvPr id="0" name=""/>
        <dsp:cNvSpPr/>
      </dsp:nvSpPr>
      <dsp:spPr>
        <a:xfrm>
          <a:off x="0" y="1201067"/>
          <a:ext cx="5949873" cy="11031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1776" tIns="249936" rIns="46177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寶雅訂價採用「競爭價格」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: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在市場上與其他競爭者比價格和促銷活動上的差異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1201067"/>
        <a:ext cx="5949873" cy="1103129"/>
      </dsp:txXfrm>
    </dsp:sp>
    <dsp:sp modelId="{0EEDDA38-70A1-4E4D-8C5F-C87F98F01B0B}">
      <dsp:nvSpPr>
        <dsp:cNvPr id="0" name=""/>
        <dsp:cNvSpPr/>
      </dsp:nvSpPr>
      <dsp:spPr>
        <a:xfrm>
          <a:off x="4623932" y="1020125"/>
          <a:ext cx="1325941" cy="453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24" tIns="0" rIns="15742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200" kern="1200" dirty="0" smtClean="0">
              <a:latin typeface="微軟正黑體" pitchFamily="34" charset="-120"/>
              <a:ea typeface="微軟正黑體" pitchFamily="34" charset="-120"/>
            </a:rPr>
            <a:t>價格策略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646076" y="1042269"/>
        <a:ext cx="1281653" cy="409334"/>
      </dsp:txXfrm>
    </dsp:sp>
    <dsp:sp modelId="{9B1D933E-F893-4448-AA1A-87D0C90948E7}">
      <dsp:nvSpPr>
        <dsp:cNvPr id="0" name=""/>
        <dsp:cNvSpPr/>
      </dsp:nvSpPr>
      <dsp:spPr>
        <a:xfrm>
          <a:off x="0" y="2342397"/>
          <a:ext cx="5949873" cy="16638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1776" tIns="249936" rIns="46177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1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.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線上觀看商品或網路直接購物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分店位於各地區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: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北部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:16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家、中部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:10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家</a:t>
          </a: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                             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南部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:24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家、東部</a:t>
          </a: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:4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家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2342397"/>
        <a:ext cx="5949873" cy="1663860"/>
      </dsp:txXfrm>
    </dsp:sp>
    <dsp:sp modelId="{E71F4D09-97CC-4A13-BF7F-26A081ACC114}">
      <dsp:nvSpPr>
        <dsp:cNvPr id="0" name=""/>
        <dsp:cNvSpPr/>
      </dsp:nvSpPr>
      <dsp:spPr>
        <a:xfrm>
          <a:off x="4646673" y="2193549"/>
          <a:ext cx="1303200" cy="459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24" tIns="0" rIns="15742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200" kern="1200" dirty="0" smtClean="0">
              <a:latin typeface="微軟正黑體" pitchFamily="34" charset="-120"/>
              <a:ea typeface="微軟正黑體" pitchFamily="34" charset="-120"/>
            </a:rPr>
            <a:t>通路策略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669099" y="2215975"/>
        <a:ext cx="1258348" cy="414548"/>
      </dsp:txXfrm>
    </dsp:sp>
    <dsp:sp modelId="{71960F6E-FC1B-4F50-8DC5-150D471ED1F7}">
      <dsp:nvSpPr>
        <dsp:cNvPr id="0" name=""/>
        <dsp:cNvSpPr/>
      </dsp:nvSpPr>
      <dsp:spPr>
        <a:xfrm>
          <a:off x="0" y="4050994"/>
          <a:ext cx="5949873" cy="11702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1776" tIns="249936" rIns="46177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1.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會員可享優惠以點數換取商品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微軟正黑體" pitchFamily="34" charset="-120"/>
              <a:ea typeface="微軟正黑體" pitchFamily="34" charset="-120"/>
            </a:rPr>
            <a:t>2.</a:t>
          </a:r>
          <a:r>
            <a:rPr lang="zh-TW" sz="1800" kern="1200" dirty="0" smtClean="0">
              <a:latin typeface="微軟正黑體" pitchFamily="34" charset="-120"/>
              <a:ea typeface="微軟正黑體" pitchFamily="34" charset="-120"/>
            </a:rPr>
            <a:t>設官方網站，提供最新訊息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0" y="4050994"/>
        <a:ext cx="5949873" cy="1170238"/>
      </dsp:txXfrm>
    </dsp:sp>
    <dsp:sp modelId="{0A792D52-9C1E-4D96-9985-67F0F97B5EA2}">
      <dsp:nvSpPr>
        <dsp:cNvPr id="0" name=""/>
        <dsp:cNvSpPr/>
      </dsp:nvSpPr>
      <dsp:spPr>
        <a:xfrm>
          <a:off x="4670787" y="3825006"/>
          <a:ext cx="1279086" cy="465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24" tIns="0" rIns="15742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200" kern="1200" dirty="0" smtClean="0">
              <a:latin typeface="微軟正黑體" pitchFamily="34" charset="-120"/>
              <a:ea typeface="微軟正黑體" pitchFamily="34" charset="-120"/>
            </a:rPr>
            <a:t>推廣策略</a:t>
          </a:r>
          <a:endParaRPr lang="zh-TW" altLang="en-US" sz="12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693532" y="3847751"/>
        <a:ext cx="1233596" cy="420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4#2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0#1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C7AFE5-3D8F-4D7F-9F9B-93BDE2AE4D60}" type="datetimeFigureOut">
              <a:rPr lang="zh-TW" altLang="en-US" smtClean="0"/>
              <a:pPr/>
              <a:t>2014/5/2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27393CE-0BE1-4993-B3BD-7AFFE47D16D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11960" y="4221088"/>
            <a:ext cx="4283968" cy="1656184"/>
          </a:xfrm>
        </p:spPr>
        <p:txBody>
          <a:bodyPr>
            <a:normAutofit/>
          </a:bodyPr>
          <a:lstStyle/>
          <a:p>
            <a:r>
              <a:rPr lang="en-US" altLang="zh-TW" sz="2000" dirty="0">
                <a:effectLst/>
              </a:rPr>
              <a:t/>
            </a:r>
            <a:br>
              <a:rPr lang="en-US" altLang="zh-TW" sz="2000" dirty="0">
                <a:effectLst/>
              </a:rPr>
            </a:br>
            <a:r>
              <a:rPr lang="zh-TW" altLang="en-US" sz="2000" dirty="0" smtClean="0">
                <a:effectLst/>
              </a:rPr>
              <a:t>      　</a:t>
            </a:r>
            <a:r>
              <a:rPr lang="zh-TW" altLang="zh-TW" sz="2700" dirty="0">
                <a:effectLst/>
              </a:rPr>
              <a:t/>
            </a:r>
            <a:br>
              <a:rPr lang="zh-TW" altLang="zh-TW" sz="2700" dirty="0">
                <a:effectLst/>
              </a:rPr>
            </a:br>
            <a:endParaRPr lang="zh-TW" altLang="en-US" sz="27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788024" y="3861048"/>
            <a:ext cx="3960440" cy="2066689"/>
          </a:xfrm>
        </p:spPr>
        <p:txBody>
          <a:bodyPr>
            <a:normAutofit fontScale="85000" lnSpcReduction="10000"/>
            <a:scene3d>
              <a:camera prst="perspectiveRight"/>
              <a:lightRig rig="flat" dir="tl">
                <a:rot lat="0" lon="0" rev="6600000"/>
              </a:lightRig>
            </a:scene3d>
            <a:sp3d extrusionH="25400" contourW="8890">
              <a:bevelT h="25400" prst="softRound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zh-TW" altLang="en-US" b="1" dirty="0" smtClean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</a:t>
            </a:r>
            <a:endParaRPr lang="en-US" altLang="zh-TW" b="1" dirty="0" smtClean="0">
              <a:ln w="11430">
                <a:solidFill>
                  <a:schemeClr val="bg2">
                    <a:lumMod val="25000"/>
                    <a:lumOff val="75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altLang="zh-TW" b="1" dirty="0">
              <a:ln w="11430">
                <a:solidFill>
                  <a:schemeClr val="bg2">
                    <a:lumMod val="25000"/>
                    <a:lumOff val="75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US" altLang="zh-TW" b="1" dirty="0" smtClean="0">
              <a:ln w="11430">
                <a:solidFill>
                  <a:schemeClr val="bg2">
                    <a:lumMod val="25000"/>
                    <a:lumOff val="75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zh-TW" altLang="en-US" sz="2400" b="1" dirty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zh-TW" altLang="zh-TW" sz="2800" b="0" dirty="0" smtClean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指導</a:t>
            </a:r>
            <a:r>
              <a:rPr lang="zh-TW" altLang="zh-TW" sz="2800" b="0" dirty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老師：</a:t>
            </a:r>
            <a:r>
              <a:rPr lang="en-US" altLang="zh-TW" sz="2800" b="0" dirty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2800" b="0" dirty="0" smtClean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盧慈慧</a:t>
            </a:r>
            <a:r>
              <a:rPr lang="en-US" altLang="zh-TW" sz="2800" b="0" dirty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0" dirty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800" b="0" dirty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800" b="0" dirty="0" smtClean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0" dirty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研究學生： </a:t>
            </a:r>
            <a:r>
              <a:rPr lang="zh-TW" altLang="en-US" sz="2800" b="0" dirty="0" smtClean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劉美吟 黃瑋酈     </a:t>
            </a:r>
            <a:endParaRPr lang="en-US" altLang="zh-TW" sz="2800" b="0" dirty="0" smtClean="0">
              <a:ln w="11430">
                <a:solidFill>
                  <a:schemeClr val="bg2">
                    <a:lumMod val="25000"/>
                    <a:lumOff val="75000"/>
                  </a:schemeClr>
                </a:solidFill>
              </a:ln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800" b="0" dirty="0" smtClean="0">
                <a:ln w="11430">
                  <a:solidFill>
                    <a:schemeClr val="bg2">
                      <a:lumMod val="25000"/>
                      <a:lumOff val="75000"/>
                    </a:schemeClr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         </a:t>
            </a:r>
            <a:endParaRPr lang="zh-TW" altLang="en-US" sz="2800" b="0" dirty="0">
              <a:ln w="11430">
                <a:solidFill>
                  <a:schemeClr val="bg2">
                    <a:lumMod val="25000"/>
                    <a:lumOff val="75000"/>
                  </a:schemeClr>
                </a:solidFill>
              </a:ln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36" y="1052736"/>
            <a:ext cx="6048672" cy="199969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0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323528" y="214290"/>
            <a:ext cx="4287420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1" u="none" strike="noStrike" kern="1200" cap="none" spc="0" normalizeH="0" baseline="0" noProof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+mn-cs"/>
              </a:rPr>
              <a:t>SPOYA</a:t>
            </a:r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寶雅  </a:t>
            </a:r>
            <a:r>
              <a:rPr lang="en-US" altLang="zh-TW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SWOT</a:t>
            </a:r>
            <a:endParaRPr kumimoji="0" lang="zh-TW" altLang="en-US" sz="3600" b="0" i="1" u="none" strike="noStrike" kern="1200" cap="none" spc="0" normalizeH="0" baseline="0" noProof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3455069092"/>
              </p:ext>
            </p:extLst>
          </p:nvPr>
        </p:nvGraphicFramePr>
        <p:xfrm>
          <a:off x="414346" y="1052736"/>
          <a:ext cx="8118094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254010"/>
            <a:ext cx="3600400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受訪者基本資料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598507"/>
              </p:ext>
            </p:extLst>
          </p:nvPr>
        </p:nvGraphicFramePr>
        <p:xfrm>
          <a:off x="1259633" y="2204864"/>
          <a:ext cx="5801250" cy="324036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15488"/>
                <a:gridCol w="5185762"/>
              </a:tblGrid>
              <a:tr h="1620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年齡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15</a:t>
                      </a: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歲以下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:4%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16-20</a:t>
                      </a: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:37%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21-25</a:t>
                      </a: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:19%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26-30</a:t>
                      </a: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:16%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31</a:t>
                      </a: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歲以上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:28%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16201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職業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學生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:52%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家庭主婦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:6%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上班族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:23%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服務業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:13%  </a:t>
                      </a:r>
                      <a:endParaRPr lang="en-US" sz="2000" b="1" kern="100" dirty="0" smtClean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其他</a:t>
                      </a:r>
                      <a:r>
                        <a:rPr lang="en-US" sz="2000" b="1" kern="100" dirty="0"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:6%</a:t>
                      </a:r>
                      <a:endParaRPr lang="zh-TW" sz="2000" b="1" kern="100" dirty="0"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869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188640"/>
            <a:ext cx="226286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消費行為</a:t>
            </a:r>
          </a:p>
        </p:txBody>
      </p:sp>
      <p:graphicFrame>
        <p:nvGraphicFramePr>
          <p:cNvPr id="3" name="圖表 2"/>
          <p:cNvGraphicFramePr/>
          <p:nvPr>
            <p:extLst>
              <p:ext uri="{D42A27DB-BD31-4B8C-83A1-F6EECF244321}">
                <p14:modId xmlns:p14="http://schemas.microsoft.com/office/powerpoint/2010/main" val="505889902"/>
              </p:ext>
            </p:extLst>
          </p:nvPr>
        </p:nvGraphicFramePr>
        <p:xfrm>
          <a:off x="263323" y="1844824"/>
          <a:ext cx="430867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矩形圖說文字 3"/>
          <p:cNvSpPr/>
          <p:nvPr/>
        </p:nvSpPr>
        <p:spPr>
          <a:xfrm rot="21238423">
            <a:off x="1898241" y="4858366"/>
            <a:ext cx="1232287" cy="1256369"/>
          </a:xfrm>
          <a:prstGeom prst="wedgeRectCallout">
            <a:avLst>
              <a:gd name="adj1" fmla="val -37906"/>
              <a:gd name="adj2" fmla="val -9391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由此可知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DM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的影響力最大。</a:t>
            </a:r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204790448"/>
              </p:ext>
            </p:extLst>
          </p:nvPr>
        </p:nvGraphicFramePr>
        <p:xfrm>
          <a:off x="4572000" y="1772816"/>
          <a:ext cx="417646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矩形圖說文字 5"/>
          <p:cNvSpPr/>
          <p:nvPr/>
        </p:nvSpPr>
        <p:spPr>
          <a:xfrm>
            <a:off x="6593974" y="5054502"/>
            <a:ext cx="2160240" cy="864096"/>
          </a:xfrm>
          <a:prstGeom prst="wedgeRectCallout">
            <a:avLst>
              <a:gd name="adj1" fmla="val -49860"/>
              <a:gd name="adj2" fmla="val -1042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相較之下，大多人都自行騎車前往。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5796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9482" y="260648"/>
            <a:ext cx="2144285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消費行為</a:t>
            </a:r>
            <a:endParaRPr lang="zh-TW" altLang="en-US" sz="36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3" name="圖表 2"/>
          <p:cNvGraphicFramePr/>
          <p:nvPr>
            <p:extLst>
              <p:ext uri="{D42A27DB-BD31-4B8C-83A1-F6EECF244321}">
                <p14:modId xmlns:p14="http://schemas.microsoft.com/office/powerpoint/2010/main" val="852778433"/>
              </p:ext>
            </p:extLst>
          </p:nvPr>
        </p:nvGraphicFramePr>
        <p:xfrm>
          <a:off x="339482" y="1484784"/>
          <a:ext cx="387247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049236499"/>
              </p:ext>
            </p:extLst>
          </p:nvPr>
        </p:nvGraphicFramePr>
        <p:xfrm>
          <a:off x="4211960" y="1556792"/>
          <a:ext cx="4392488" cy="5045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矩形圖說文字 5"/>
          <p:cNvSpPr/>
          <p:nvPr/>
        </p:nvSpPr>
        <p:spPr>
          <a:xfrm>
            <a:off x="5292080" y="5445224"/>
            <a:ext cx="1656184" cy="1008112"/>
          </a:xfrm>
          <a:prstGeom prst="wedgeRectCallout">
            <a:avLst>
              <a:gd name="adj1" fmla="val 8494"/>
              <a:gd name="adj2" fmla="val -1168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顧客大都在下班時間去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平日晚上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矩形圖說文字 6"/>
          <p:cNvSpPr/>
          <p:nvPr/>
        </p:nvSpPr>
        <p:spPr>
          <a:xfrm>
            <a:off x="899592" y="5301208"/>
            <a:ext cx="2160240" cy="1152128"/>
          </a:xfrm>
          <a:prstGeom prst="wedgeRectCallout">
            <a:avLst>
              <a:gd name="adj1" fmla="val -996"/>
              <a:gd name="adj2" fmla="val -10964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寶雅在消費者</a:t>
            </a:r>
            <a:r>
              <a:rPr lang="zh-TW" altLang="en-US" dirty="0" smtClean="0"/>
              <a:t>心中真的很重要性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41143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8703" y="260648"/>
            <a:ext cx="1897033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重要性</a:t>
            </a:r>
            <a:endParaRPr lang="zh-TW" altLang="en-US" sz="36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207844"/>
              </p:ext>
            </p:extLst>
          </p:nvPr>
        </p:nvGraphicFramePr>
        <p:xfrm>
          <a:off x="298701" y="1196750"/>
          <a:ext cx="8400477" cy="547260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050152"/>
                <a:gridCol w="1050152"/>
                <a:gridCol w="840712"/>
                <a:gridCol w="619471"/>
                <a:gridCol w="940269"/>
                <a:gridCol w="940269"/>
                <a:gridCol w="940269"/>
                <a:gridCol w="1150447"/>
                <a:gridCol w="868736"/>
              </a:tblGrid>
              <a:tr h="53056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重要性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總分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平均分數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排名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75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非常不滿意</a:t>
                      </a:r>
                      <a:r>
                        <a:rPr lang="en-US" sz="1200" kern="100">
                          <a:effectLst/>
                        </a:rPr>
                        <a:t>(1)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不滿意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(2)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尚可</a:t>
                      </a:r>
                      <a:r>
                        <a:rPr lang="en-US" sz="1200" kern="100">
                          <a:effectLst/>
                        </a:rPr>
                        <a:t>(3)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滿意</a:t>
                      </a:r>
                      <a:r>
                        <a:rPr lang="en-US" sz="1200" kern="100">
                          <a:effectLst/>
                        </a:rPr>
                        <a:t>(4)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非常滿意</a:t>
                      </a:r>
                      <a:r>
                        <a:rPr lang="en-US" sz="1200" kern="100">
                          <a:effectLst/>
                        </a:rPr>
                        <a:t>(5)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31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服務態度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76250" algn="l"/>
                        </a:tabLst>
                      </a:pPr>
                      <a:r>
                        <a:rPr lang="en-US" sz="1200" kern="100">
                          <a:effectLst/>
                        </a:rPr>
                        <a:t>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592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4.14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商品價格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569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4.01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商品種類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595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4.16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商品品質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607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4.24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商品擺設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548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3.89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環境整潔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601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4.29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7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結帳速度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567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3.97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377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促銷活動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51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540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3.88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377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問題處理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557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4.04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377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門市位置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555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3.94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  <a:tr h="3777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整體而言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68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574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4.07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5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033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88640"/>
            <a:ext cx="187220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滿意度</a:t>
            </a:r>
            <a:endParaRPr lang="zh-TW" altLang="en-US" sz="36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234570"/>
              </p:ext>
            </p:extLst>
          </p:nvPr>
        </p:nvGraphicFramePr>
        <p:xfrm>
          <a:off x="323528" y="1124750"/>
          <a:ext cx="8280920" cy="523257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956536"/>
                <a:gridCol w="987680"/>
                <a:gridCol w="796021"/>
                <a:gridCol w="896823"/>
                <a:gridCol w="1043460"/>
                <a:gridCol w="1224136"/>
                <a:gridCol w="792088"/>
                <a:gridCol w="792088"/>
                <a:gridCol w="792088"/>
              </a:tblGrid>
              <a:tr h="63143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滿意度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總分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平均分數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排名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66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非常滿意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(5)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滿意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(4)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尚可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(3)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不滿意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(2)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非常不滿意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(1)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服務態度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320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2.41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商品價格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333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商品種類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297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2.23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商品品質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327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2.46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商品擺設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323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2.43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環境整潔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303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2.28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結帳速度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312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2.35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促銷活動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55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346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問題處理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62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356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2.68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門市位置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10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58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329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2.47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</a:rPr>
                        <a:t>整體而言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4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36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77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23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317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2.38</a:t>
                      </a:r>
                      <a:endParaRPr lang="zh-TW" sz="12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8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307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23528" y="183671"/>
            <a:ext cx="1800200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忠誠度</a:t>
            </a:r>
            <a:endParaRPr lang="zh-TW" altLang="en-US" sz="36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3" name="圖表 2"/>
          <p:cNvGraphicFramePr/>
          <p:nvPr>
            <p:extLst>
              <p:ext uri="{D42A27DB-BD31-4B8C-83A1-F6EECF244321}">
                <p14:modId xmlns:p14="http://schemas.microsoft.com/office/powerpoint/2010/main" val="3877607867"/>
              </p:ext>
            </p:extLst>
          </p:nvPr>
        </p:nvGraphicFramePr>
        <p:xfrm>
          <a:off x="323528" y="1628800"/>
          <a:ext cx="288032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矩形圖說文字 3"/>
          <p:cNvSpPr/>
          <p:nvPr/>
        </p:nvSpPr>
        <p:spPr>
          <a:xfrm>
            <a:off x="1115616" y="4941168"/>
            <a:ext cx="1512168" cy="936104"/>
          </a:xfrm>
          <a:prstGeom prst="wedgeRectCallout">
            <a:avLst>
              <a:gd name="adj1" fmla="val -8876"/>
              <a:gd name="adj2" fmla="val -13388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由圖看來，顧客對寶雅很滿意</a:t>
            </a:r>
            <a:r>
              <a:rPr lang="en-US" altLang="zh-TW" dirty="0" smtClean="0"/>
              <a:t>.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880167853"/>
              </p:ext>
            </p:extLst>
          </p:nvPr>
        </p:nvGraphicFramePr>
        <p:xfrm>
          <a:off x="3203848" y="1628800"/>
          <a:ext cx="29523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矩形圖說文字 5"/>
          <p:cNvSpPr/>
          <p:nvPr/>
        </p:nvSpPr>
        <p:spPr>
          <a:xfrm>
            <a:off x="4067944" y="4869160"/>
            <a:ext cx="1656184" cy="1296144"/>
          </a:xfrm>
          <a:prstGeom prst="wedgeRectCallout">
            <a:avLst>
              <a:gd name="adj1" fmla="val -11811"/>
              <a:gd name="adj2" fmla="val -11185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由消費者向消費者</a:t>
            </a:r>
            <a:r>
              <a:rPr lang="zh-TW" altLang="en-US" dirty="0" smtClean="0"/>
              <a:t>推薦，</a:t>
            </a:r>
            <a:r>
              <a:rPr lang="zh-TW" altLang="en-US" dirty="0"/>
              <a:t>所以意願高。</a:t>
            </a:r>
          </a:p>
        </p:txBody>
      </p:sp>
      <p:graphicFrame>
        <p:nvGraphicFramePr>
          <p:cNvPr id="7" name="圖表 6"/>
          <p:cNvGraphicFramePr/>
          <p:nvPr>
            <p:extLst>
              <p:ext uri="{D42A27DB-BD31-4B8C-83A1-F6EECF244321}">
                <p14:modId xmlns:p14="http://schemas.microsoft.com/office/powerpoint/2010/main" val="2885305212"/>
              </p:ext>
            </p:extLst>
          </p:nvPr>
        </p:nvGraphicFramePr>
        <p:xfrm>
          <a:off x="5903640" y="1628800"/>
          <a:ext cx="306084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矩形圖說文字 7"/>
          <p:cNvSpPr/>
          <p:nvPr/>
        </p:nvSpPr>
        <p:spPr>
          <a:xfrm>
            <a:off x="6948264" y="4869160"/>
            <a:ext cx="1778496" cy="1260720"/>
          </a:xfrm>
          <a:prstGeom prst="wedgeRectCallout">
            <a:avLst>
              <a:gd name="adj1" fmla="val -18460"/>
              <a:gd name="adj2" fmla="val -9225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顧客對寶雅都很滿意，也都持正面意見。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396452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3711" y="156326"/>
            <a:ext cx="151216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結論</a:t>
            </a:r>
            <a:endParaRPr lang="zh-TW" altLang="en-US" sz="36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130892043"/>
              </p:ext>
            </p:extLst>
          </p:nvPr>
        </p:nvGraphicFramePr>
        <p:xfrm>
          <a:off x="1815879" y="260648"/>
          <a:ext cx="6096000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1175328664"/>
              </p:ext>
            </p:extLst>
          </p:nvPr>
        </p:nvGraphicFramePr>
        <p:xfrm>
          <a:off x="1815879" y="3573016"/>
          <a:ext cx="6192688" cy="312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35831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5536" y="260648"/>
            <a:ext cx="1440160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建議</a:t>
            </a:r>
            <a:endParaRPr lang="zh-TW" altLang="en-US" sz="36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13048485"/>
              </p:ext>
            </p:extLst>
          </p:nvPr>
        </p:nvGraphicFramePr>
        <p:xfrm>
          <a:off x="755576" y="1397000"/>
          <a:ext cx="777686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382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9" y="188640"/>
            <a:ext cx="2160240" cy="7200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3600" i="1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研究動機</a:t>
            </a:r>
            <a:endParaRPr lang="zh-TW" altLang="en-US" sz="3600" i="1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endParaRPr lang="zh-TW" altLang="zh-TW" dirty="0"/>
          </a:p>
          <a:p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3" y="4365104"/>
            <a:ext cx="2368263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http://abc.voc.com.cn/210/timg01/uploaded/i1/17892018565577753/T1To.gXoRaXXXXXXXX_!!0-item_p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4397666"/>
            <a:ext cx="2908323" cy="2271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雲朵形圖說文字 2"/>
          <p:cNvSpPr/>
          <p:nvPr/>
        </p:nvSpPr>
        <p:spPr>
          <a:xfrm>
            <a:off x="1547662" y="1916832"/>
            <a:ext cx="5904657" cy="2304256"/>
          </a:xfrm>
          <a:prstGeom prst="cloudCallout">
            <a:avLst>
              <a:gd name="adj1" fmla="val -35842"/>
              <a:gd name="adj2" fmla="val -8063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雲朵形圖說文字 8"/>
          <p:cNvSpPr/>
          <p:nvPr/>
        </p:nvSpPr>
        <p:spPr>
          <a:xfrm>
            <a:off x="1547663" y="1916832"/>
            <a:ext cx="5904657" cy="2304256"/>
          </a:xfrm>
          <a:prstGeom prst="cloudCallout">
            <a:avLst>
              <a:gd name="adj1" fmla="val -35842"/>
              <a:gd name="adj2" fmla="val -8063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女性愛美，男性也跟上時代，彩妝、保養品以及化粧品，讓我們更想了解的是他們用哪些行銷手法、經營之道為何能讓消費者人潮源源不絕。</a:t>
            </a:r>
          </a:p>
        </p:txBody>
      </p:sp>
    </p:spTree>
    <p:extLst>
      <p:ext uri="{BB962C8B-B14F-4D97-AF65-F5344CB8AC3E}">
        <p14:creationId xmlns:p14="http://schemas.microsoft.com/office/powerpoint/2010/main" val="174439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179512" y="260648"/>
            <a:ext cx="2214563" cy="7207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3600" b="0" i="1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研究目的</a:t>
            </a:r>
            <a:endParaRPr lang="zh-TW" altLang="en-US" sz="3600" b="0" i="1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type="subTitle" idx="4294967295"/>
          </p:nvPr>
        </p:nvSpPr>
        <p:spPr>
          <a:xfrm>
            <a:off x="2971800" y="2349500"/>
            <a:ext cx="6172200" cy="4025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000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536269843"/>
              </p:ext>
            </p:extLst>
          </p:nvPr>
        </p:nvGraphicFramePr>
        <p:xfrm>
          <a:off x="2267744" y="908720"/>
          <a:ext cx="6048672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3765518499"/>
              </p:ext>
            </p:extLst>
          </p:nvPr>
        </p:nvGraphicFramePr>
        <p:xfrm>
          <a:off x="2267744" y="2564904"/>
          <a:ext cx="60960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586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0"/>
          <p:cNvSpPr>
            <a:spLocks noGrp="1"/>
          </p:cNvSpPr>
          <p:nvPr>
            <p:ph type="title" idx="4294967295"/>
          </p:nvPr>
        </p:nvSpPr>
        <p:spPr>
          <a:xfrm>
            <a:off x="313503" y="188640"/>
            <a:ext cx="2212199" cy="7200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3600" i="1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研究方法</a:t>
            </a:r>
            <a:endParaRPr lang="zh-TW" altLang="en-US" sz="3600" i="1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" name="流程圖: 替代處理程序 14"/>
          <p:cNvSpPr/>
          <p:nvPr/>
        </p:nvSpPr>
        <p:spPr>
          <a:xfrm>
            <a:off x="395536" y="2276872"/>
            <a:ext cx="2376264" cy="3004015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en-US" altLang="zh-TW" sz="2000" b="1" u="sng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000" b="1" u="sng" dirty="0" smtClean="0">
                <a:latin typeface="微軟正黑體" pitchFamily="34" charset="-120"/>
                <a:ea typeface="微軟正黑體" pitchFamily="34" charset="-120"/>
              </a:rPr>
              <a:t>文獻分析法：</a:t>
            </a: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報章雜誌、網路資料</a:t>
            </a:r>
            <a:r>
              <a:rPr lang="zh-TW" altLang="zh-TW" sz="2000" dirty="0" smtClean="0">
                <a:latin typeface="微軟正黑體" pitchFamily="34" charset="-120"/>
                <a:ea typeface="微軟正黑體" pitchFamily="34" charset="-120"/>
              </a:rPr>
              <a:t>統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整</a:t>
            </a:r>
            <a:r>
              <a:rPr lang="zh-TW" altLang="zh-TW" sz="2000" dirty="0" smtClean="0">
                <a:latin typeface="微軟正黑體" pitchFamily="34" charset="-120"/>
                <a:ea typeface="微軟正黑體" pitchFamily="34" charset="-120"/>
              </a:rPr>
              <a:t>出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起源、設計</a:t>
            </a:r>
            <a:r>
              <a:rPr lang="zh-TW" altLang="en-US" sz="2000" dirty="0" smtClean="0">
                <a:latin typeface="微軟正黑體" pitchFamily="34" charset="-120"/>
                <a:ea typeface="微軟正黑體" pitchFamily="34" charset="-120"/>
              </a:rPr>
              <a:t>理念及</a:t>
            </a:r>
            <a:r>
              <a:rPr lang="zh-TW" altLang="en-US" sz="2000" dirty="0">
                <a:latin typeface="微軟正黑體" pitchFamily="34" charset="-120"/>
                <a:ea typeface="微軟正黑體" pitchFamily="34" charset="-120"/>
              </a:rPr>
              <a:t>行銷策略。</a:t>
            </a:r>
          </a:p>
          <a:p>
            <a:endParaRPr lang="zh-TW" altLang="zh-TW" sz="2000" dirty="0"/>
          </a:p>
          <a:p>
            <a:pPr algn="ctr"/>
            <a:endParaRPr lang="zh-TW" altLang="en-US" dirty="0"/>
          </a:p>
        </p:txBody>
      </p:sp>
      <p:sp>
        <p:nvSpPr>
          <p:cNvPr id="21" name="流程圖: 替代處理程序 20"/>
          <p:cNvSpPr/>
          <p:nvPr/>
        </p:nvSpPr>
        <p:spPr>
          <a:xfrm>
            <a:off x="3059832" y="2276872"/>
            <a:ext cx="2376264" cy="3004015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2000" b="1" u="sng" dirty="0" smtClean="0">
                <a:latin typeface="微軟正黑體" pitchFamily="34" charset="-120"/>
                <a:ea typeface="微軟正黑體" pitchFamily="34" charset="-120"/>
              </a:rPr>
              <a:t>２</a:t>
            </a:r>
            <a:r>
              <a:rPr lang="en-US" altLang="zh-TW" sz="2000" b="1" u="sng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000" b="1" u="sng" dirty="0" smtClean="0">
                <a:latin typeface="微軟正黑體" pitchFamily="34" charset="-120"/>
                <a:ea typeface="微軟正黑體" pitchFamily="34" charset="-120"/>
              </a:rPr>
              <a:t>問卷調查：</a:t>
            </a:r>
            <a:endParaRPr lang="en-US" altLang="zh-TW" sz="2000" b="1" u="sng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000" dirty="0" smtClean="0">
                <a:latin typeface="微軟正黑體" pitchFamily="34" charset="-120"/>
                <a:ea typeface="微軟正黑體" pitchFamily="34" charset="-120"/>
              </a:rPr>
              <a:t>分析顧客滿意</a:t>
            </a:r>
            <a:r>
              <a:rPr lang="zh-TW" altLang="zh-TW" sz="2000" dirty="0">
                <a:latin typeface="微軟正黑體" pitchFamily="34" charset="-120"/>
                <a:ea typeface="微軟正黑體" pitchFamily="34" charset="-120"/>
              </a:rPr>
              <a:t>度及忠誠度。</a:t>
            </a:r>
          </a:p>
          <a:p>
            <a:endParaRPr lang="zh-TW" altLang="en-US" sz="2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" name="流程圖: 替代處理程序 25"/>
          <p:cNvSpPr/>
          <p:nvPr/>
        </p:nvSpPr>
        <p:spPr>
          <a:xfrm>
            <a:off x="5724128" y="2276873"/>
            <a:ext cx="2352644" cy="3004014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000" b="1" u="sng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３</a:t>
            </a:r>
            <a:r>
              <a:rPr lang="en-US" altLang="zh-TW" sz="2000" b="1" u="sng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000" b="1" u="sng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實地觀察</a:t>
            </a:r>
            <a:r>
              <a:rPr lang="zh-TW" altLang="en-US" sz="2000" b="1" u="sng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法</a:t>
            </a:r>
            <a:r>
              <a:rPr lang="zh-TW" altLang="en-US" sz="2000" b="1" u="sng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sz="2000" b="1" u="sng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瞭解店</a:t>
            </a:r>
            <a:r>
              <a:rPr lang="zh-TW" altLang="en-US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內</a:t>
            </a:r>
            <a:r>
              <a:rPr lang="zh-TW" altLang="en-US" sz="20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設備、商品擺設的</a:t>
            </a:r>
            <a:r>
              <a:rPr lang="zh-TW" altLang="en-US" sz="20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經營狀況。</a:t>
            </a:r>
          </a:p>
          <a:p>
            <a:endParaRPr lang="zh-TW" altLang="zh-TW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 idx="4294967295"/>
          </p:nvPr>
        </p:nvSpPr>
        <p:spPr>
          <a:xfrm>
            <a:off x="251520" y="188640"/>
            <a:ext cx="2519363" cy="7200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3600" i="1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研究流程圖</a:t>
            </a:r>
            <a:endParaRPr lang="zh-TW" altLang="en-US" sz="3600" i="1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3712796" y="997770"/>
            <a:ext cx="1944216" cy="1872208"/>
          </a:xfrm>
          <a:prstGeom prst="ellipse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確定主題與研究目的</a:t>
            </a:r>
          </a:p>
        </p:txBody>
      </p:sp>
      <p:sp>
        <p:nvSpPr>
          <p:cNvPr id="15" name="橢圓 14"/>
          <p:cNvSpPr/>
          <p:nvPr/>
        </p:nvSpPr>
        <p:spPr>
          <a:xfrm>
            <a:off x="2073875" y="1988236"/>
            <a:ext cx="1944216" cy="1850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結論與建議</a:t>
            </a:r>
          </a:p>
        </p:txBody>
      </p:sp>
      <p:sp>
        <p:nvSpPr>
          <p:cNvPr id="16" name="橢圓 15"/>
          <p:cNvSpPr/>
          <p:nvPr/>
        </p:nvSpPr>
        <p:spPr>
          <a:xfrm>
            <a:off x="2164726" y="3861048"/>
            <a:ext cx="1944216" cy="1850504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分析、討論問卷結果</a:t>
            </a:r>
          </a:p>
        </p:txBody>
      </p:sp>
      <p:sp>
        <p:nvSpPr>
          <p:cNvPr id="17" name="橢圓 16"/>
          <p:cNvSpPr/>
          <p:nvPr/>
        </p:nvSpPr>
        <p:spPr>
          <a:xfrm>
            <a:off x="3743545" y="4990528"/>
            <a:ext cx="1944216" cy="18396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設計問卷並發放</a:t>
            </a:r>
          </a:p>
        </p:txBody>
      </p:sp>
      <p:sp>
        <p:nvSpPr>
          <p:cNvPr id="18" name="橢圓 17"/>
          <p:cNvSpPr/>
          <p:nvPr/>
        </p:nvSpPr>
        <p:spPr>
          <a:xfrm>
            <a:off x="5279348" y="3835470"/>
            <a:ext cx="1994520" cy="187281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確定研究方法</a:t>
            </a:r>
          </a:p>
        </p:txBody>
      </p:sp>
      <p:sp>
        <p:nvSpPr>
          <p:cNvPr id="19" name="橢圓 18"/>
          <p:cNvSpPr/>
          <p:nvPr/>
        </p:nvSpPr>
        <p:spPr>
          <a:xfrm>
            <a:off x="5397014" y="1977082"/>
            <a:ext cx="1886508" cy="1872812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蒐集文獻資料並探討</a:t>
            </a:r>
          </a:p>
        </p:txBody>
      </p:sp>
      <p:cxnSp>
        <p:nvCxnSpPr>
          <p:cNvPr id="26" name="直線單箭頭接點 25"/>
          <p:cNvCxnSpPr/>
          <p:nvPr/>
        </p:nvCxnSpPr>
        <p:spPr>
          <a:xfrm>
            <a:off x="5397014" y="2276872"/>
            <a:ext cx="34344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 flipV="1">
            <a:off x="3045983" y="3645024"/>
            <a:ext cx="90851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 flipH="1" flipV="1">
            <a:off x="3617467" y="5344794"/>
            <a:ext cx="400624" cy="272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 flipH="1">
            <a:off x="5397014" y="5344794"/>
            <a:ext cx="290747" cy="377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單箭頭接點 44"/>
          <p:cNvCxnSpPr/>
          <p:nvPr/>
        </p:nvCxnSpPr>
        <p:spPr>
          <a:xfrm flipH="1">
            <a:off x="6340268" y="3645024"/>
            <a:ext cx="175948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2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79512" y="260648"/>
            <a:ext cx="2087563" cy="7191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3600" b="0" i="1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企業簡介</a:t>
            </a:r>
            <a:endParaRPr lang="zh-TW" altLang="en-US" sz="3600" b="0" i="1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書卷 (水平) 6"/>
          <p:cNvSpPr/>
          <p:nvPr/>
        </p:nvSpPr>
        <p:spPr>
          <a:xfrm>
            <a:off x="1403648" y="1700808"/>
            <a:ext cx="5904656" cy="3888432"/>
          </a:xfrm>
          <a:prstGeom prst="horizontalScroll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dirty="0"/>
              <a:t>寶雅，在台灣的台南市西門路創立，剛開始寶雅是一家舶來品精品店，後來正式更名為寶雅國際股份有限公司，是全國第一家生活精品百貨，曾勇奪店數、年營收、市場占有率全國第一，</a:t>
            </a:r>
            <a:r>
              <a:rPr lang="zh-TW" altLang="en-US" dirty="0" smtClean="0"/>
              <a:t>分店也</a:t>
            </a:r>
            <a:r>
              <a:rPr lang="zh-TW" altLang="en-US" dirty="0"/>
              <a:t>遍布</a:t>
            </a:r>
            <a:r>
              <a:rPr lang="zh-TW" altLang="en-US"/>
              <a:t>各個</a:t>
            </a:r>
            <a:r>
              <a:rPr lang="zh-TW" altLang="en-US" smtClean="0"/>
              <a:t>區域。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43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251520" y="188640"/>
            <a:ext cx="1277938" cy="736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3600" b="0" i="1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沿革</a:t>
            </a:r>
            <a:endParaRPr lang="zh-TW" altLang="en-US" sz="3600" b="0" i="1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9" name="資料庫圖表 8"/>
          <p:cNvGraphicFramePr/>
          <p:nvPr>
            <p:extLst>
              <p:ext uri="{D42A27DB-BD31-4B8C-83A1-F6EECF244321}">
                <p14:modId xmlns:p14="http://schemas.microsoft.com/office/powerpoint/2010/main" val="2921696191"/>
              </p:ext>
            </p:extLst>
          </p:nvPr>
        </p:nvGraphicFramePr>
        <p:xfrm>
          <a:off x="1475656" y="3573016"/>
          <a:ext cx="6096000" cy="3055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資料庫圖表 11"/>
          <p:cNvGraphicFramePr/>
          <p:nvPr>
            <p:extLst>
              <p:ext uri="{D42A27DB-BD31-4B8C-83A1-F6EECF244321}">
                <p14:modId xmlns:p14="http://schemas.microsoft.com/office/powerpoint/2010/main" val="1868184366"/>
              </p:ext>
            </p:extLst>
          </p:nvPr>
        </p:nvGraphicFramePr>
        <p:xfrm>
          <a:off x="1857356" y="142852"/>
          <a:ext cx="6072230" cy="2786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資料庫圖表 13"/>
          <p:cNvGraphicFramePr/>
          <p:nvPr>
            <p:extLst>
              <p:ext uri="{D42A27DB-BD31-4B8C-83A1-F6EECF244321}">
                <p14:modId xmlns:p14="http://schemas.microsoft.com/office/powerpoint/2010/main" val="4189390341"/>
              </p:ext>
            </p:extLst>
          </p:nvPr>
        </p:nvGraphicFramePr>
        <p:xfrm>
          <a:off x="1857356" y="2714620"/>
          <a:ext cx="6096000" cy="307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5" name="資料庫圖表 14"/>
          <p:cNvGraphicFramePr/>
          <p:nvPr>
            <p:extLst>
              <p:ext uri="{D42A27DB-BD31-4B8C-83A1-F6EECF244321}">
                <p14:modId xmlns:p14="http://schemas.microsoft.com/office/powerpoint/2010/main" val="1751140736"/>
              </p:ext>
            </p:extLst>
          </p:nvPr>
        </p:nvGraphicFramePr>
        <p:xfrm>
          <a:off x="1857356" y="5572140"/>
          <a:ext cx="6143668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pic>
        <p:nvPicPr>
          <p:cNvPr id="16" name="圖片 15" descr="未命名.png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660793" y="2102625"/>
            <a:ext cx="571504" cy="21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92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0" y="659448"/>
            <a:ext cx="4499992" cy="58658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zh-TW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en-US" altLang="zh-TW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en-US" altLang="zh-TW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endParaRPr lang="en-US" altLang="zh-TW" sz="1600" dirty="0" smtClean="0">
              <a:solidFill>
                <a:schemeClr val="tx1"/>
              </a:solidFill>
            </a:endParaRPr>
          </a:p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en-US" altLang="zh-TW" sz="1600" dirty="0" smtClean="0">
              <a:solidFill>
                <a:schemeClr val="tx1"/>
              </a:solidFill>
            </a:endParaRPr>
          </a:p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en-US" altLang="zh-TW" sz="1600" dirty="0" smtClean="0">
              <a:solidFill>
                <a:schemeClr val="tx1"/>
              </a:solidFill>
            </a:endParaRPr>
          </a:p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en-US" altLang="zh-TW" sz="1600" dirty="0" smtClean="0">
              <a:solidFill>
                <a:schemeClr val="tx1"/>
              </a:solidFill>
            </a:endParaRPr>
          </a:p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en-US" altLang="zh-TW" sz="1600" dirty="0" smtClean="0">
              <a:solidFill>
                <a:schemeClr val="tx1"/>
              </a:solidFill>
            </a:endParaRPr>
          </a:p>
          <a:p>
            <a:endParaRPr lang="en-US" altLang="zh-TW" sz="16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zh-TW" altLang="en-US" sz="1600" dirty="0" smtClean="0">
              <a:solidFill>
                <a:schemeClr val="tx1"/>
              </a:solidFill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</a:endParaRPr>
          </a:p>
          <a:p>
            <a:pPr algn="ctr"/>
            <a:endParaRPr lang="en-US" altLang="zh-TW" dirty="0" smtClean="0">
              <a:solidFill>
                <a:schemeClr val="tx1"/>
              </a:solidFill>
            </a:endParaRPr>
          </a:p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圓角矩形 7"/>
          <p:cNvSpPr/>
          <p:nvPr/>
        </p:nvSpPr>
        <p:spPr>
          <a:xfrm>
            <a:off x="4721178" y="659448"/>
            <a:ext cx="4099294" cy="586589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36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04048" y="1335335"/>
            <a:ext cx="2016224" cy="581497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經營特色</a:t>
            </a:r>
            <a:endParaRPr lang="zh-TW" altLang="en-US" sz="3600" i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157393466"/>
              </p:ext>
            </p:extLst>
          </p:nvPr>
        </p:nvGraphicFramePr>
        <p:xfrm>
          <a:off x="5004048" y="2186895"/>
          <a:ext cx="3168352" cy="3402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2178853882"/>
              </p:ext>
            </p:extLst>
          </p:nvPr>
        </p:nvGraphicFramePr>
        <p:xfrm>
          <a:off x="0" y="1052736"/>
          <a:ext cx="44999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323528" y="155400"/>
            <a:ext cx="2643190" cy="6634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行銷</a:t>
            </a:r>
            <a:r>
              <a:rPr lang="en-US" altLang="zh-TW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4P</a:t>
            </a:r>
            <a:r>
              <a:rPr lang="zh-TW" altLang="en-US" sz="3600" i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策略</a:t>
            </a:r>
            <a:endParaRPr kumimoji="0" lang="zh-TW" altLang="en-US" sz="3600" i="1" u="none" strike="noStrike" kern="1200" normalizeH="0" baseline="0" noProof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2221162702"/>
              </p:ext>
            </p:extLst>
          </p:nvPr>
        </p:nvGraphicFramePr>
        <p:xfrm>
          <a:off x="1214414" y="1484784"/>
          <a:ext cx="5949874" cy="5230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529</TotalTime>
  <Words>1143</Words>
  <Application>Microsoft Office PowerPoint</Application>
  <PresentationFormat>如螢幕大小 (4:3)</PresentationFormat>
  <Paragraphs>371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壁窗</vt:lpstr>
      <vt:lpstr>       　 </vt:lpstr>
      <vt:lpstr>研究動機</vt:lpstr>
      <vt:lpstr>研究目的</vt:lpstr>
      <vt:lpstr>研究方法</vt:lpstr>
      <vt:lpstr>研究流程圖</vt:lpstr>
      <vt:lpstr>企業簡介</vt:lpstr>
      <vt:lpstr>沿革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　 指導老師： 盧慈慧   　  研究學生： 劉美吟 </dc:title>
  <dc:creator>SanhSin</dc:creator>
  <cp:lastModifiedBy>SanhSin</cp:lastModifiedBy>
  <cp:revision>69</cp:revision>
  <dcterms:created xsi:type="dcterms:W3CDTF">2014-03-28T06:21:44Z</dcterms:created>
  <dcterms:modified xsi:type="dcterms:W3CDTF">2014-05-02T06:53:23Z</dcterms:modified>
</cp:coreProperties>
</file>