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71" r:id="rId14"/>
    <p:sldId id="272" r:id="rId15"/>
    <p:sldId id="273" r:id="rId16"/>
    <p:sldId id="267" r:id="rId17"/>
    <p:sldId id="268" r:id="rId18"/>
    <p:sldId id="269" r:id="rId1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C36077EE-4BC9-4D91-8FA4-285929785806}">
          <p14:sldIdLst>
            <p14:sldId id="256"/>
            <p14:sldId id="257"/>
            <p14:sldId id="258"/>
            <p14:sldId id="259"/>
            <p14:sldId id="260"/>
            <p14:sldId id="261"/>
            <p14:sldId id="262"/>
            <p14:sldId id="263"/>
            <p14:sldId id="264"/>
            <p14:sldId id="265"/>
            <p14:sldId id="266"/>
            <p14:sldId id="270"/>
            <p14:sldId id="271"/>
            <p14:sldId id="272"/>
            <p14:sldId id="273"/>
            <p14:sldId id="267"/>
            <p14:sldId id="268"/>
            <p14:sldId id="26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佈景主題樣式 2 - 輔色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19"/>
    </mc:Choice>
    <mc:Fallback>
      <c:style val="19"/>
    </mc:Fallback>
  </mc:AlternateContent>
  <c:chart>
    <c:title>
      <c:layout>
        <c:manualLayout>
          <c:xMode val="edge"/>
          <c:yMode val="edge"/>
          <c:x val="0.33874993880557969"/>
          <c:y val="1.7636929230085547E-2"/>
        </c:manualLayout>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工作表1!$B$1</c:f>
              <c:strCache>
                <c:ptCount val="1"/>
                <c:pt idx="0">
                  <c:v>消費喜好</c:v>
                </c:pt>
              </c:strCache>
            </c:strRef>
          </c:tx>
          <c:dLbls>
            <c:showLegendKey val="0"/>
            <c:showVal val="0"/>
            <c:showCatName val="0"/>
            <c:showSerName val="0"/>
            <c:showPercent val="1"/>
            <c:showBubbleSize val="0"/>
            <c:showLeaderLines val="1"/>
          </c:dLbls>
          <c:cat>
            <c:strRef>
              <c:f>工作表1!$A$2:$A$6</c:f>
              <c:strCache>
                <c:ptCount val="5"/>
                <c:pt idx="0">
                  <c:v>烘培</c:v>
                </c:pt>
                <c:pt idx="1">
                  <c:v>飲料</c:v>
                </c:pt>
                <c:pt idx="2">
                  <c:v>蛋糕</c:v>
                </c:pt>
                <c:pt idx="3">
                  <c:v>咖啡</c:v>
                </c:pt>
                <c:pt idx="4">
                  <c:v>伴手禮</c:v>
                </c:pt>
              </c:strCache>
            </c:strRef>
          </c:cat>
          <c:val>
            <c:numRef>
              <c:f>工作表1!$B$2:$B$6</c:f>
              <c:numCache>
                <c:formatCode>0%</c:formatCode>
                <c:ptCount val="5"/>
                <c:pt idx="0">
                  <c:v>0.04</c:v>
                </c:pt>
                <c:pt idx="1">
                  <c:v>0.18</c:v>
                </c:pt>
                <c:pt idx="2">
                  <c:v>0.33</c:v>
                </c:pt>
                <c:pt idx="3">
                  <c:v>0.44</c:v>
                </c:pt>
                <c:pt idx="4">
                  <c:v>0.01</c:v>
                </c:pt>
              </c:numCache>
            </c:numRef>
          </c:val>
        </c:ser>
        <c:dLbls>
          <c:showLegendKey val="0"/>
          <c:showVal val="0"/>
          <c:showCatName val="0"/>
          <c:showSerName val="0"/>
          <c:showPercent val="1"/>
          <c:showBubbleSize val="0"/>
          <c:showLeaderLines val="1"/>
        </c:dLbls>
      </c:pie3DChart>
    </c:plotArea>
    <c:legend>
      <c:legendPos val="r"/>
      <c:layout/>
      <c:overlay val="0"/>
    </c:legend>
    <c:plotVisOnly val="1"/>
    <c:dispBlanksAs val="gap"/>
    <c:showDLblsOverMax val="0"/>
  </c:chart>
  <c:txPr>
    <a:bodyPr/>
    <a:lstStyle/>
    <a:p>
      <a:pPr>
        <a:defRPr sz="1800"/>
      </a:pPr>
      <a:endParaRPr lang="zh-TW"/>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3"/>
    </mc:Choice>
    <mc:Fallback>
      <c:style val="3"/>
    </mc:Fallback>
  </mc:AlternateContent>
  <c:chart>
    <c:title>
      <c:layout>
        <c:manualLayout>
          <c:xMode val="edge"/>
          <c:yMode val="edge"/>
          <c:x val="0.37821396281639202"/>
          <c:y val="8.3700681091931406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7.3405397484570686E-2"/>
          <c:y val="0.14549066111298367"/>
          <c:w val="0.52897858092395866"/>
          <c:h val="0.76605471331810593"/>
        </c:manualLayout>
      </c:layout>
      <c:pie3DChart>
        <c:varyColors val="1"/>
        <c:ser>
          <c:idx val="0"/>
          <c:order val="0"/>
          <c:tx>
            <c:strRef>
              <c:f>工作表1!$B$1</c:f>
              <c:strCache>
                <c:ptCount val="1"/>
                <c:pt idx="0">
                  <c:v>喜愛的類別</c:v>
                </c:pt>
              </c:strCache>
            </c:strRef>
          </c:tx>
          <c:dLbls>
            <c:showLegendKey val="0"/>
            <c:showVal val="0"/>
            <c:showCatName val="0"/>
            <c:showSerName val="0"/>
            <c:showPercent val="1"/>
            <c:showBubbleSize val="0"/>
            <c:showLeaderLines val="1"/>
          </c:dLbls>
          <c:cat>
            <c:strRef>
              <c:f>工作表1!$A$2:$A$5</c:f>
              <c:strCache>
                <c:ptCount val="4"/>
                <c:pt idx="0">
                  <c:v>其他 </c:v>
                </c:pt>
                <c:pt idx="1">
                  <c:v>巧克力系列</c:v>
                </c:pt>
                <c:pt idx="2">
                  <c:v>慕斯系列</c:v>
                </c:pt>
                <c:pt idx="3">
                  <c:v>起司系列</c:v>
                </c:pt>
              </c:strCache>
            </c:strRef>
          </c:cat>
          <c:val>
            <c:numRef>
              <c:f>工作表1!$B$2:$B$5</c:f>
              <c:numCache>
                <c:formatCode>0%</c:formatCode>
                <c:ptCount val="4"/>
                <c:pt idx="0">
                  <c:v>0.12</c:v>
                </c:pt>
                <c:pt idx="1">
                  <c:v>0.31</c:v>
                </c:pt>
                <c:pt idx="2">
                  <c:v>0.28000000000000003</c:v>
                </c:pt>
                <c:pt idx="3">
                  <c:v>0.28999999999999998</c:v>
                </c:pt>
              </c:numCache>
            </c:numRef>
          </c:val>
        </c:ser>
        <c:dLbls>
          <c:showLegendKey val="0"/>
          <c:showVal val="0"/>
          <c:showCatName val="0"/>
          <c:showSerName val="0"/>
          <c:showPercent val="1"/>
          <c:showBubbleSize val="0"/>
          <c:showLeaderLines val="1"/>
        </c:dLbls>
      </c:pie3DChart>
    </c:plotArea>
    <c:legend>
      <c:legendPos val="r"/>
      <c:layout/>
      <c:overlay val="0"/>
    </c:legend>
    <c:plotVisOnly val="1"/>
    <c:dispBlanksAs val="gap"/>
    <c:showDLblsOverMax val="0"/>
  </c:chart>
  <c:txPr>
    <a:bodyPr/>
    <a:lstStyle/>
    <a:p>
      <a:pPr>
        <a:defRPr sz="1800"/>
      </a:pPr>
      <a:endParaRPr lang="zh-TW"/>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3"/>
    </mc:Choice>
    <mc:Fallback>
      <c:style val="3"/>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工作表1!$B$1</c:f>
              <c:strCache>
                <c:ptCount val="1"/>
                <c:pt idx="0">
                  <c:v>消費頻率</c:v>
                </c:pt>
              </c:strCache>
            </c:strRef>
          </c:tx>
          <c:dLbls>
            <c:showLegendKey val="0"/>
            <c:showVal val="0"/>
            <c:showCatName val="0"/>
            <c:showSerName val="0"/>
            <c:showPercent val="1"/>
            <c:showBubbleSize val="0"/>
            <c:showLeaderLines val="1"/>
          </c:dLbls>
          <c:cat>
            <c:strRef>
              <c:f>工作表1!$A$2:$A$5</c:f>
              <c:strCache>
                <c:ptCount val="4"/>
                <c:pt idx="0">
                  <c:v>經常</c:v>
                </c:pt>
                <c:pt idx="1">
                  <c:v>偶爾</c:v>
                </c:pt>
                <c:pt idx="2">
                  <c:v>很少</c:v>
                </c:pt>
                <c:pt idx="3">
                  <c:v>總是</c:v>
                </c:pt>
              </c:strCache>
            </c:strRef>
          </c:cat>
          <c:val>
            <c:numRef>
              <c:f>工作表1!$B$2:$B$5</c:f>
              <c:numCache>
                <c:formatCode>0%</c:formatCode>
                <c:ptCount val="4"/>
                <c:pt idx="0">
                  <c:v>0.19</c:v>
                </c:pt>
                <c:pt idx="1">
                  <c:v>0.44</c:v>
                </c:pt>
                <c:pt idx="2">
                  <c:v>0.26</c:v>
                </c:pt>
                <c:pt idx="3">
                  <c:v>0.12</c:v>
                </c:pt>
              </c:numCache>
            </c:numRef>
          </c:val>
        </c:ser>
        <c:dLbls>
          <c:showLegendKey val="0"/>
          <c:showVal val="0"/>
          <c:showCatName val="0"/>
          <c:showSerName val="0"/>
          <c:showPercent val="1"/>
          <c:showBubbleSize val="0"/>
          <c:showLeaderLines val="1"/>
        </c:dLbls>
      </c:pie3DChart>
    </c:plotArea>
    <c:legend>
      <c:legendPos val="r"/>
      <c:layout/>
      <c:overlay val="0"/>
    </c:legend>
    <c:plotVisOnly val="1"/>
    <c:dispBlanksAs val="gap"/>
    <c:showDLblsOverMax val="0"/>
  </c:chart>
  <c:txPr>
    <a:bodyPr/>
    <a:lstStyle/>
    <a:p>
      <a:pPr>
        <a:defRPr sz="1800"/>
      </a:pPr>
      <a:endParaRPr lang="zh-TW"/>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3"/>
    </mc:Choice>
    <mc:Fallback>
      <c:style val="3"/>
    </mc:Fallback>
  </mc:AlternateContent>
  <c:chart>
    <c:title>
      <c:layout>
        <c:manualLayout>
          <c:xMode val="edge"/>
          <c:yMode val="edge"/>
          <c:x val="0.38477206236344108"/>
          <c:y val="3.9939411967542339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7.6821873592992598E-2"/>
          <c:y val="0.1112788973392471"/>
          <c:w val="0.57115364374718602"/>
          <c:h val="0.80582268159020642"/>
        </c:manualLayout>
      </c:layout>
      <c:pie3DChart>
        <c:varyColors val="1"/>
        <c:ser>
          <c:idx val="0"/>
          <c:order val="0"/>
          <c:tx>
            <c:strRef>
              <c:f>工作表1!$B$1</c:f>
              <c:strCache>
                <c:ptCount val="1"/>
                <c:pt idx="0">
                  <c:v>促銷方式消費</c:v>
                </c:pt>
              </c:strCache>
            </c:strRef>
          </c:tx>
          <c:dLbls>
            <c:showLegendKey val="0"/>
            <c:showVal val="0"/>
            <c:showCatName val="0"/>
            <c:showSerName val="0"/>
            <c:showPercent val="1"/>
            <c:showBubbleSize val="0"/>
            <c:showLeaderLines val="1"/>
          </c:dLbls>
          <c:cat>
            <c:strRef>
              <c:f>工作表1!$A$2:$A$6</c:f>
              <c:strCache>
                <c:ptCount val="5"/>
                <c:pt idx="0">
                  <c:v>滿額送折價卷</c:v>
                </c:pt>
                <c:pt idx="1">
                  <c:v>特定節日活動</c:v>
                </c:pt>
                <c:pt idx="2">
                  <c:v>促銷折扣</c:v>
                </c:pt>
                <c:pt idx="3">
                  <c:v>買一送一</c:v>
                </c:pt>
                <c:pt idx="4">
                  <c:v>其他</c:v>
                </c:pt>
              </c:strCache>
            </c:strRef>
          </c:cat>
          <c:val>
            <c:numRef>
              <c:f>工作表1!$B$2:$B$6</c:f>
              <c:numCache>
                <c:formatCode>0%</c:formatCode>
                <c:ptCount val="5"/>
                <c:pt idx="0">
                  <c:v>0.06</c:v>
                </c:pt>
                <c:pt idx="1">
                  <c:v>0.06</c:v>
                </c:pt>
                <c:pt idx="2">
                  <c:v>0.2</c:v>
                </c:pt>
                <c:pt idx="3">
                  <c:v>0.65</c:v>
                </c:pt>
                <c:pt idx="4">
                  <c:v>0.03</c:v>
                </c:pt>
              </c:numCache>
            </c:numRef>
          </c:val>
        </c:ser>
        <c:dLbls>
          <c:showLegendKey val="0"/>
          <c:showVal val="0"/>
          <c:showCatName val="0"/>
          <c:showSerName val="0"/>
          <c:showPercent val="1"/>
          <c:showBubbleSize val="0"/>
          <c:showLeaderLines val="1"/>
        </c:dLbls>
      </c:pie3DChart>
    </c:plotArea>
    <c:legend>
      <c:legendPos val="r"/>
      <c:layout/>
      <c:overlay val="0"/>
    </c:legend>
    <c:plotVisOnly val="1"/>
    <c:dispBlanksAs val="gap"/>
    <c:showDLblsOverMax val="0"/>
  </c:chart>
  <c:txPr>
    <a:bodyPr/>
    <a:lstStyle/>
    <a:p>
      <a:pPr>
        <a:defRPr sz="1800"/>
      </a:pPr>
      <a:endParaRPr lang="zh-TW"/>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32"/>
    </mc:Choice>
    <mc:Fallback>
      <c:style val="32"/>
    </mc:Fallback>
  </mc:AlternateContent>
  <c:chart>
    <c:autoTitleDeleted val="1"/>
    <c:plotArea>
      <c:layout>
        <c:manualLayout>
          <c:layoutTarget val="inner"/>
          <c:xMode val="edge"/>
          <c:yMode val="edge"/>
          <c:x val="7.5423216864792794E-2"/>
          <c:y val="6.4500806537533428E-2"/>
          <c:w val="0.87965172673121794"/>
          <c:h val="0.74475302571304625"/>
        </c:manualLayout>
      </c:layout>
      <c:barChart>
        <c:barDir val="col"/>
        <c:grouping val="clustered"/>
        <c:varyColors val="0"/>
        <c:ser>
          <c:idx val="0"/>
          <c:order val="0"/>
          <c:tx>
            <c:strRef>
              <c:f>工作表1!$B$1</c:f>
              <c:strCache>
                <c:ptCount val="1"/>
                <c:pt idx="0">
                  <c:v>消費意願</c:v>
                </c:pt>
              </c:strCache>
            </c:strRef>
          </c:tx>
          <c:invertIfNegative val="0"/>
          <c:cat>
            <c:strRef>
              <c:f>工作表1!$A$2:$A$10</c:f>
              <c:strCache>
                <c:ptCount val="9"/>
                <c:pt idx="0">
                  <c:v>願意</c:v>
                </c:pt>
                <c:pt idx="1">
                  <c:v>待考慮</c:v>
                </c:pt>
                <c:pt idx="2">
                  <c:v>不願意</c:v>
                </c:pt>
                <c:pt idx="3">
                  <c:v>願意</c:v>
                </c:pt>
                <c:pt idx="4">
                  <c:v>待考慮</c:v>
                </c:pt>
                <c:pt idx="5">
                  <c:v>不願意</c:v>
                </c:pt>
                <c:pt idx="6">
                  <c:v>願意</c:v>
                </c:pt>
                <c:pt idx="7">
                  <c:v>待考慮</c:v>
                </c:pt>
                <c:pt idx="8">
                  <c:v>不願意</c:v>
                </c:pt>
              </c:strCache>
            </c:strRef>
          </c:cat>
          <c:val>
            <c:numRef>
              <c:f>工作表1!$B$2:$B$10</c:f>
              <c:numCache>
                <c:formatCode>0%</c:formatCode>
                <c:ptCount val="9"/>
                <c:pt idx="0">
                  <c:v>0.81</c:v>
                </c:pt>
                <c:pt idx="1">
                  <c:v>0.18</c:v>
                </c:pt>
                <c:pt idx="2">
                  <c:v>0.01</c:v>
                </c:pt>
                <c:pt idx="3">
                  <c:v>0.77</c:v>
                </c:pt>
                <c:pt idx="4">
                  <c:v>0.22</c:v>
                </c:pt>
                <c:pt idx="5">
                  <c:v>0.01</c:v>
                </c:pt>
                <c:pt idx="6">
                  <c:v>0.81</c:v>
                </c:pt>
                <c:pt idx="7">
                  <c:v>0.16</c:v>
                </c:pt>
                <c:pt idx="8">
                  <c:v>0.03</c:v>
                </c:pt>
              </c:numCache>
            </c:numRef>
          </c:val>
        </c:ser>
        <c:ser>
          <c:idx val="1"/>
          <c:order val="1"/>
          <c:tx>
            <c:strRef>
              <c:f>工作表1!$C$1</c:f>
              <c:strCache>
                <c:ptCount val="1"/>
                <c:pt idx="0">
                  <c:v>推薦意願</c:v>
                </c:pt>
              </c:strCache>
            </c:strRef>
          </c:tx>
          <c:invertIfNegative val="0"/>
          <c:cat>
            <c:strRef>
              <c:f>工作表1!$A$2:$A$10</c:f>
              <c:strCache>
                <c:ptCount val="9"/>
                <c:pt idx="0">
                  <c:v>願意</c:v>
                </c:pt>
                <c:pt idx="1">
                  <c:v>待考慮</c:v>
                </c:pt>
                <c:pt idx="2">
                  <c:v>不願意</c:v>
                </c:pt>
                <c:pt idx="3">
                  <c:v>願意</c:v>
                </c:pt>
                <c:pt idx="4">
                  <c:v>待考慮</c:v>
                </c:pt>
                <c:pt idx="5">
                  <c:v>不願意</c:v>
                </c:pt>
                <c:pt idx="6">
                  <c:v>願意</c:v>
                </c:pt>
                <c:pt idx="7">
                  <c:v>待考慮</c:v>
                </c:pt>
                <c:pt idx="8">
                  <c:v>不願意</c:v>
                </c:pt>
              </c:strCache>
            </c:strRef>
          </c:cat>
          <c:val>
            <c:numRef>
              <c:f>工作表1!$C$2:$C$10</c:f>
              <c:numCache>
                <c:formatCode>General</c:formatCode>
                <c:ptCount val="9"/>
              </c:numCache>
            </c:numRef>
          </c:val>
        </c:ser>
        <c:ser>
          <c:idx val="2"/>
          <c:order val="2"/>
          <c:tx>
            <c:strRef>
              <c:f>工作表1!$D$1</c:f>
              <c:strCache>
                <c:ptCount val="1"/>
                <c:pt idx="0">
                  <c:v>正面意見</c:v>
                </c:pt>
              </c:strCache>
            </c:strRef>
          </c:tx>
          <c:invertIfNegative val="0"/>
          <c:cat>
            <c:strRef>
              <c:f>工作表1!$A$2:$A$10</c:f>
              <c:strCache>
                <c:ptCount val="9"/>
                <c:pt idx="0">
                  <c:v>願意</c:v>
                </c:pt>
                <c:pt idx="1">
                  <c:v>待考慮</c:v>
                </c:pt>
                <c:pt idx="2">
                  <c:v>不願意</c:v>
                </c:pt>
                <c:pt idx="3">
                  <c:v>願意</c:v>
                </c:pt>
                <c:pt idx="4">
                  <c:v>待考慮</c:v>
                </c:pt>
                <c:pt idx="5">
                  <c:v>不願意</c:v>
                </c:pt>
                <c:pt idx="6">
                  <c:v>願意</c:v>
                </c:pt>
                <c:pt idx="7">
                  <c:v>待考慮</c:v>
                </c:pt>
                <c:pt idx="8">
                  <c:v>不願意</c:v>
                </c:pt>
              </c:strCache>
            </c:strRef>
          </c:cat>
          <c:val>
            <c:numRef>
              <c:f>工作表1!$D$2:$D$10</c:f>
              <c:numCache>
                <c:formatCode>General</c:formatCode>
                <c:ptCount val="9"/>
              </c:numCache>
            </c:numRef>
          </c:val>
        </c:ser>
        <c:dLbls>
          <c:showLegendKey val="0"/>
          <c:showVal val="1"/>
          <c:showCatName val="0"/>
          <c:showSerName val="0"/>
          <c:showPercent val="0"/>
          <c:showBubbleSize val="0"/>
        </c:dLbls>
        <c:gapWidth val="75"/>
        <c:axId val="195318912"/>
        <c:axId val="195320448"/>
      </c:barChart>
      <c:catAx>
        <c:axId val="195318912"/>
        <c:scaling>
          <c:orientation val="minMax"/>
        </c:scaling>
        <c:delete val="0"/>
        <c:axPos val="b"/>
        <c:majorTickMark val="none"/>
        <c:minorTickMark val="none"/>
        <c:tickLblPos val="nextTo"/>
        <c:txPr>
          <a:bodyPr/>
          <a:lstStyle/>
          <a:p>
            <a:pPr>
              <a:defRPr sz="1400"/>
            </a:pPr>
            <a:endParaRPr lang="zh-TW"/>
          </a:p>
        </c:txPr>
        <c:crossAx val="195320448"/>
        <c:crosses val="autoZero"/>
        <c:auto val="1"/>
        <c:lblAlgn val="ctr"/>
        <c:lblOffset val="100"/>
        <c:noMultiLvlLbl val="0"/>
      </c:catAx>
      <c:valAx>
        <c:axId val="195320448"/>
        <c:scaling>
          <c:orientation val="minMax"/>
        </c:scaling>
        <c:delete val="1"/>
        <c:axPos val="l"/>
        <c:numFmt formatCode="0%" sourceLinked="1"/>
        <c:majorTickMark val="none"/>
        <c:minorTickMark val="none"/>
        <c:tickLblPos val="nextTo"/>
        <c:crossAx val="195318912"/>
        <c:crosses val="autoZero"/>
        <c:crossBetween val="between"/>
      </c:valAx>
    </c:plotArea>
    <c:legend>
      <c:legendPos val="b"/>
      <c:layout>
        <c:manualLayout>
          <c:xMode val="edge"/>
          <c:yMode val="edge"/>
          <c:x val="0"/>
          <c:y val="0.90583183645699183"/>
          <c:w val="1"/>
          <c:h val="7.6364525058737989E-2"/>
        </c:manualLayout>
      </c:layout>
      <c:overlay val="0"/>
    </c:legend>
    <c:plotVisOnly val="1"/>
    <c:dispBlanksAs val="gap"/>
    <c:showDLblsOverMax val="0"/>
  </c:chart>
  <c:txPr>
    <a:bodyPr/>
    <a:lstStyle/>
    <a:p>
      <a:pPr>
        <a:defRPr sz="1800"/>
      </a:pPr>
      <a:endParaRPr lang="zh-TW"/>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B03CEF-CDC0-4E42-A57A-4D3BE011F6D1}" type="doc">
      <dgm:prSet loTypeId="urn:microsoft.com/office/officeart/2008/layout/AlternatingHexagons" loCatId="list" qsTypeId="urn:microsoft.com/office/officeart/2005/8/quickstyle/3d3" qsCatId="3D" csTypeId="urn:microsoft.com/office/officeart/2005/8/colors/accent1_2" csCatId="accent1" phldr="1"/>
      <dgm:spPr/>
      <dgm:t>
        <a:bodyPr/>
        <a:lstStyle/>
        <a:p>
          <a:endParaRPr lang="zh-TW" altLang="en-US"/>
        </a:p>
      </dgm:t>
    </dgm:pt>
    <dgm:pt modelId="{B5411F9C-AEA8-4076-98B2-1DDBE45E52CC}">
      <dgm:prSet phldrT="[文字]"/>
      <dgm:spPr/>
      <dgm:t>
        <a:bodyPr/>
        <a:lstStyle/>
        <a:p>
          <a:r>
            <a:rPr lang="zh-TW" b="0" cap="none" spc="0" smtClean="0">
              <a:ln w="18415" cmpd="sng">
                <a:prstDash val="solid"/>
              </a:ln>
              <a:effectLst>
                <a:outerShdw blurRad="63500" dir="3600000" algn="tl" rotWithShape="0">
                  <a:srgbClr val="000000">
                    <a:alpha val="70000"/>
                  </a:srgbClr>
                </a:outerShdw>
              </a:effectLst>
            </a:rPr>
            <a:t>經營理念</a:t>
          </a:r>
          <a:endParaRPr lang="zh-TW" altLang="en-US" b="0" cap="none" spc="0" dirty="0">
            <a:ln w="18415" cmpd="sng">
              <a:prstDash val="solid"/>
            </a:ln>
            <a:effectLst>
              <a:outerShdw blurRad="63500" dir="3600000" algn="tl" rotWithShape="0">
                <a:srgbClr val="000000">
                  <a:alpha val="70000"/>
                </a:srgbClr>
              </a:outerShdw>
            </a:effectLst>
          </a:endParaRPr>
        </a:p>
      </dgm:t>
    </dgm:pt>
    <dgm:pt modelId="{45E6490C-8933-403F-84FD-AA0AF587E6A4}" type="parTrans" cxnId="{CA84E10D-B57B-4DA1-82F9-A15056E00446}">
      <dgm:prSet/>
      <dgm:spPr/>
      <dgm:t>
        <a:bodyPr/>
        <a:lstStyle/>
        <a:p>
          <a:endParaRPr lang="zh-TW" altLang="en-US"/>
        </a:p>
      </dgm:t>
    </dgm:pt>
    <dgm:pt modelId="{E5918451-8236-4683-B241-C417A7A66E51}" type="sibTrans" cxnId="{CA84E10D-B57B-4DA1-82F9-A15056E00446}">
      <dgm:prSet custT="1"/>
      <dgm:spPr/>
      <dgm:t>
        <a:bodyPr/>
        <a:lstStyle/>
        <a:p>
          <a:r>
            <a:rPr lang="zh-TW" altLang="en-US" sz="3000" b="0" cap="none" spc="0" smtClean="0">
              <a:ln w="18415" cmpd="sng">
                <a:prstDash val="solid"/>
              </a:ln>
              <a:effectLst>
                <a:outerShdw blurRad="63500" dir="3600000" algn="tl" rotWithShape="0">
                  <a:srgbClr val="000000">
                    <a:alpha val="70000"/>
                  </a:srgbClr>
                </a:outerShdw>
              </a:effectLst>
            </a:rPr>
            <a:t>平價策略</a:t>
          </a:r>
          <a:endParaRPr lang="zh-TW" altLang="en-US" sz="3000" b="0" cap="none" spc="0" dirty="0">
            <a:ln w="18415" cmpd="sng">
              <a:prstDash val="solid"/>
            </a:ln>
            <a:effectLst>
              <a:outerShdw blurRad="63500" dir="3600000" algn="tl" rotWithShape="0">
                <a:srgbClr val="000000">
                  <a:alpha val="70000"/>
                </a:srgbClr>
              </a:outerShdw>
            </a:effectLst>
          </a:endParaRPr>
        </a:p>
      </dgm:t>
    </dgm:pt>
    <dgm:pt modelId="{EC61D33D-8232-44C9-858C-ACD38F667D55}">
      <dgm:prSet phldrT="[文字]"/>
      <dgm:spPr/>
      <dgm:t>
        <a:bodyPr/>
        <a:lstStyle/>
        <a:p>
          <a:endParaRPr lang="zh-TW" altLang="en-US" dirty="0"/>
        </a:p>
      </dgm:t>
    </dgm:pt>
    <dgm:pt modelId="{7135970A-1EB5-40AF-BFE4-95450CBB77DB}" type="parTrans" cxnId="{9EFD3261-B9A7-4837-9EFE-B712830E3022}">
      <dgm:prSet/>
      <dgm:spPr/>
      <dgm:t>
        <a:bodyPr/>
        <a:lstStyle/>
        <a:p>
          <a:endParaRPr lang="zh-TW" altLang="en-US"/>
        </a:p>
      </dgm:t>
    </dgm:pt>
    <dgm:pt modelId="{C0F912E9-9772-4B70-96E5-943BA566DB76}" type="sibTrans" cxnId="{9EFD3261-B9A7-4837-9EFE-B712830E3022}">
      <dgm:prSet/>
      <dgm:spPr/>
      <dgm:t>
        <a:bodyPr/>
        <a:lstStyle/>
        <a:p>
          <a:endParaRPr lang="zh-TW" altLang="en-US"/>
        </a:p>
      </dgm:t>
    </dgm:pt>
    <dgm:pt modelId="{DBBA4A42-556D-41A4-A9F1-408CA2F98104}">
      <dgm:prSet phldrT="[文字]"/>
      <dgm:spPr/>
      <dgm:t>
        <a:bodyPr/>
        <a:lstStyle/>
        <a:p>
          <a:r>
            <a:rPr lang="zh-TW" b="1" cap="none" spc="0" smtClean="0">
              <a:ln w="17780" cmpd="sng">
                <a:prstDash val="solid"/>
                <a:miter lim="800000"/>
              </a:ln>
              <a:effectLst>
                <a:outerShdw blurRad="55000" dist="50800" dir="5400000" algn="tl">
                  <a:srgbClr val="000000">
                    <a:alpha val="33000"/>
                  </a:srgbClr>
                </a:outerShdw>
              </a:effectLst>
            </a:rPr>
            <a:t>咖啡</a:t>
          </a:r>
          <a:endParaRPr lang="zh-TW" altLang="en-US" b="1" cap="none" spc="0" dirty="0">
            <a:ln w="17780" cmpd="sng">
              <a:prstDash val="solid"/>
              <a:miter lim="800000"/>
            </a:ln>
            <a:effectLst>
              <a:outerShdw blurRad="55000" dist="50800" dir="5400000" algn="tl">
                <a:srgbClr val="000000">
                  <a:alpha val="33000"/>
                </a:srgbClr>
              </a:outerShdw>
            </a:effectLst>
          </a:endParaRPr>
        </a:p>
      </dgm:t>
    </dgm:pt>
    <dgm:pt modelId="{A91F4779-AD8C-4ED0-BAB4-CC6C7BC46E1A}" type="parTrans" cxnId="{9B738623-DFEB-453C-A3A7-99E0C6BC7C92}">
      <dgm:prSet/>
      <dgm:spPr/>
      <dgm:t>
        <a:bodyPr/>
        <a:lstStyle/>
        <a:p>
          <a:endParaRPr lang="zh-TW" altLang="en-US"/>
        </a:p>
      </dgm:t>
    </dgm:pt>
    <dgm:pt modelId="{B259DB4F-DD0D-4937-B8DA-8621EE8107B2}" type="sibTrans" cxnId="{9B738623-DFEB-453C-A3A7-99E0C6BC7C92}">
      <dgm:prSet custT="1"/>
      <dgm:spPr/>
      <dgm:t>
        <a:bodyPr/>
        <a:lstStyle/>
        <a:p>
          <a:r>
            <a:rPr lang="zh-TW" altLang="en-US" sz="3000" b="1" cap="none" spc="0" smtClean="0">
              <a:ln w="17780" cmpd="sng">
                <a:prstDash val="solid"/>
                <a:miter lim="800000"/>
              </a:ln>
              <a:effectLst>
                <a:outerShdw blurRad="55000" dist="50800" dir="5400000" algn="tl">
                  <a:srgbClr val="000000">
                    <a:alpha val="33000"/>
                  </a:srgbClr>
                </a:outerShdw>
              </a:effectLst>
            </a:rPr>
            <a:t>蛋糕</a:t>
          </a:r>
          <a:endParaRPr lang="zh-TW" altLang="en-US" sz="3000" b="1" cap="none" spc="0" dirty="0">
            <a:ln w="17780" cmpd="sng">
              <a:prstDash val="solid"/>
              <a:miter lim="800000"/>
            </a:ln>
            <a:effectLst>
              <a:outerShdw blurRad="55000" dist="50800" dir="5400000" algn="tl">
                <a:srgbClr val="000000">
                  <a:alpha val="33000"/>
                </a:srgbClr>
              </a:outerShdw>
            </a:effectLst>
          </a:endParaRPr>
        </a:p>
      </dgm:t>
    </dgm:pt>
    <dgm:pt modelId="{66EA0EE4-C211-45C5-AA52-7AA54AD23AC4}">
      <dgm:prSet phldrT="[文字]"/>
      <dgm:spPr/>
      <dgm:t>
        <a:bodyPr/>
        <a:lstStyle/>
        <a:p>
          <a:endParaRPr lang="zh-TW" altLang="en-US" dirty="0"/>
        </a:p>
      </dgm:t>
    </dgm:pt>
    <dgm:pt modelId="{1ED90497-7517-4D63-AD21-5EAD05562877}" type="parTrans" cxnId="{5A371846-CA14-4BF9-80B8-A7CF348F46BE}">
      <dgm:prSet/>
      <dgm:spPr/>
      <dgm:t>
        <a:bodyPr/>
        <a:lstStyle/>
        <a:p>
          <a:endParaRPr lang="zh-TW" altLang="en-US"/>
        </a:p>
      </dgm:t>
    </dgm:pt>
    <dgm:pt modelId="{631CA09A-CA2C-4BB5-96F3-C5ED6344D6A9}" type="sibTrans" cxnId="{5A371846-CA14-4BF9-80B8-A7CF348F46BE}">
      <dgm:prSet/>
      <dgm:spPr/>
      <dgm:t>
        <a:bodyPr/>
        <a:lstStyle/>
        <a:p>
          <a:endParaRPr lang="zh-TW" altLang="en-US"/>
        </a:p>
      </dgm:t>
    </dgm:pt>
    <dgm:pt modelId="{552D3AB8-5E96-4EEA-8F5B-05E431FD2331}">
      <dgm:prSet phldrT="[文字]"/>
      <dgm:spPr/>
      <dgm:t>
        <a:bodyPr/>
        <a:lstStyle/>
        <a:p>
          <a:r>
            <a:rPr lang="zh-TW" b="1" cap="none" spc="0" smtClean="0">
              <a:ln w="17780" cmpd="sng">
                <a:prstDash val="solid"/>
                <a:miter lim="800000"/>
              </a:ln>
              <a:effectLst>
                <a:outerShdw blurRad="55000" dist="50800" dir="5400000" algn="tl">
                  <a:srgbClr val="000000">
                    <a:alpha val="33000"/>
                  </a:srgbClr>
                </a:outerShdw>
              </a:effectLst>
            </a:rPr>
            <a:t>烘焙</a:t>
          </a:r>
          <a:endParaRPr lang="zh-TW" altLang="en-US" b="1" cap="none" spc="0" dirty="0">
            <a:ln w="17780" cmpd="sng">
              <a:prstDash val="solid"/>
              <a:miter lim="800000"/>
            </a:ln>
            <a:effectLst>
              <a:outerShdw blurRad="55000" dist="50800" dir="5400000" algn="tl">
                <a:srgbClr val="000000">
                  <a:alpha val="33000"/>
                </a:srgbClr>
              </a:outerShdw>
            </a:effectLst>
          </a:endParaRPr>
        </a:p>
      </dgm:t>
    </dgm:pt>
    <dgm:pt modelId="{B24566B4-63A5-4696-9634-4F7D2D3F395B}" type="sibTrans" cxnId="{E1962529-119B-4117-8305-5CDEA1C4F3DE}">
      <dgm:prSet/>
      <dgm:spPr/>
      <dgm:t>
        <a:bodyPr/>
        <a:lstStyle/>
        <a:p>
          <a:r>
            <a:rPr lang="zh-TW" b="0" cap="none" spc="0" smtClean="0">
              <a:ln w="18415" cmpd="sng">
                <a:prstDash val="solid"/>
              </a:ln>
              <a:effectLst>
                <a:outerShdw blurRad="63500" dir="3600000" algn="tl" rotWithShape="0">
                  <a:srgbClr val="000000">
                    <a:alpha val="70000"/>
                  </a:srgbClr>
                </a:outerShdw>
              </a:effectLst>
            </a:rPr>
            <a:t>加盟</a:t>
          </a:r>
          <a:r>
            <a:rPr lang="zh-TW" altLang="en-US" b="0" cap="none" spc="0" smtClean="0">
              <a:ln w="18415" cmpd="sng">
                <a:prstDash val="solid"/>
              </a:ln>
              <a:effectLst>
                <a:outerShdw blurRad="63500" dir="3600000" algn="tl" rotWithShape="0">
                  <a:srgbClr val="000000">
                    <a:alpha val="70000"/>
                  </a:srgbClr>
                </a:outerShdw>
              </a:effectLst>
            </a:rPr>
            <a:t>迅速擴店</a:t>
          </a:r>
          <a:endParaRPr lang="zh-TW" altLang="en-US" b="0" cap="none" spc="0" dirty="0">
            <a:ln w="18415" cmpd="sng">
              <a:prstDash val="solid"/>
            </a:ln>
            <a:effectLst>
              <a:outerShdw blurRad="63500" dir="3600000" algn="tl" rotWithShape="0">
                <a:srgbClr val="000000">
                  <a:alpha val="70000"/>
                </a:srgbClr>
              </a:outerShdw>
            </a:effectLst>
          </a:endParaRPr>
        </a:p>
      </dgm:t>
    </dgm:pt>
    <dgm:pt modelId="{2493FC8A-1C4B-40F4-BB52-C1D4A6BB9CBC}" type="parTrans" cxnId="{E1962529-119B-4117-8305-5CDEA1C4F3DE}">
      <dgm:prSet/>
      <dgm:spPr/>
      <dgm:t>
        <a:bodyPr/>
        <a:lstStyle/>
        <a:p>
          <a:endParaRPr lang="zh-TW" altLang="en-US"/>
        </a:p>
      </dgm:t>
    </dgm:pt>
    <dgm:pt modelId="{EC32BFF5-1C13-4DE9-AD38-052A08D0E637}" type="pres">
      <dgm:prSet presAssocID="{5CB03CEF-CDC0-4E42-A57A-4D3BE011F6D1}" presName="Name0" presStyleCnt="0">
        <dgm:presLayoutVars>
          <dgm:chMax/>
          <dgm:chPref/>
          <dgm:dir/>
          <dgm:animLvl val="lvl"/>
        </dgm:presLayoutVars>
      </dgm:prSet>
      <dgm:spPr/>
      <dgm:t>
        <a:bodyPr/>
        <a:lstStyle/>
        <a:p>
          <a:endParaRPr lang="zh-TW" altLang="en-US"/>
        </a:p>
      </dgm:t>
    </dgm:pt>
    <dgm:pt modelId="{E44DAAAA-E400-441F-A0BF-6BC57F8F46B8}" type="pres">
      <dgm:prSet presAssocID="{B5411F9C-AEA8-4076-98B2-1DDBE45E52CC}" presName="composite" presStyleCnt="0"/>
      <dgm:spPr/>
    </dgm:pt>
    <dgm:pt modelId="{87D01A10-60CB-4285-96DB-F7FDCC260A03}" type="pres">
      <dgm:prSet presAssocID="{B5411F9C-AEA8-4076-98B2-1DDBE45E52CC}" presName="Parent1" presStyleLbl="node1" presStyleIdx="0" presStyleCnt="6" custLinFactNeighborX="-64231" custLinFactNeighborY="4202">
        <dgm:presLayoutVars>
          <dgm:chMax val="1"/>
          <dgm:chPref val="1"/>
          <dgm:bulletEnabled val="1"/>
        </dgm:presLayoutVars>
      </dgm:prSet>
      <dgm:spPr/>
      <dgm:t>
        <a:bodyPr/>
        <a:lstStyle/>
        <a:p>
          <a:endParaRPr lang="zh-TW" altLang="en-US"/>
        </a:p>
      </dgm:t>
    </dgm:pt>
    <dgm:pt modelId="{9617D6C9-9574-4B37-BB79-E41C4E51DBC5}" type="pres">
      <dgm:prSet presAssocID="{B5411F9C-AEA8-4076-98B2-1DDBE45E52CC}" presName="Childtext1" presStyleLbl="revTx" presStyleIdx="0" presStyleCnt="3">
        <dgm:presLayoutVars>
          <dgm:chMax val="0"/>
          <dgm:chPref val="0"/>
          <dgm:bulletEnabled val="1"/>
        </dgm:presLayoutVars>
      </dgm:prSet>
      <dgm:spPr/>
      <dgm:t>
        <a:bodyPr/>
        <a:lstStyle/>
        <a:p>
          <a:endParaRPr lang="zh-TW" altLang="en-US"/>
        </a:p>
      </dgm:t>
    </dgm:pt>
    <dgm:pt modelId="{82186041-FD11-4583-827B-ACD10F22A54D}" type="pres">
      <dgm:prSet presAssocID="{B5411F9C-AEA8-4076-98B2-1DDBE45E52CC}" presName="BalanceSpacing" presStyleCnt="0"/>
      <dgm:spPr/>
    </dgm:pt>
    <dgm:pt modelId="{42FB134F-CB5E-47E8-B229-D0C802628016}" type="pres">
      <dgm:prSet presAssocID="{B5411F9C-AEA8-4076-98B2-1DDBE45E52CC}" presName="BalanceSpacing1" presStyleCnt="0"/>
      <dgm:spPr/>
    </dgm:pt>
    <dgm:pt modelId="{CDEA10CF-5E37-4FEE-90F2-68B51751A2D6}" type="pres">
      <dgm:prSet presAssocID="{E5918451-8236-4683-B241-C417A7A66E51}" presName="Accent1Text" presStyleLbl="node1" presStyleIdx="1" presStyleCnt="6" custLinFactNeighborX="-59651" custLinFactNeighborY="4202"/>
      <dgm:spPr/>
      <dgm:t>
        <a:bodyPr/>
        <a:lstStyle/>
        <a:p>
          <a:endParaRPr lang="zh-TW" altLang="en-US"/>
        </a:p>
      </dgm:t>
    </dgm:pt>
    <dgm:pt modelId="{2B803E43-CB9B-4EA5-ACEA-C25341D0915A}" type="pres">
      <dgm:prSet presAssocID="{E5918451-8236-4683-B241-C417A7A66E51}" presName="spaceBetweenRectangles" presStyleCnt="0"/>
      <dgm:spPr/>
    </dgm:pt>
    <dgm:pt modelId="{9A577FB1-125E-4E42-84B8-26AC66E69E3B}" type="pres">
      <dgm:prSet presAssocID="{DBBA4A42-556D-41A4-A9F1-408CA2F98104}" presName="composite" presStyleCnt="0"/>
      <dgm:spPr/>
    </dgm:pt>
    <dgm:pt modelId="{AA31EFF5-FB9E-4218-BCEF-75D837B5DAB9}" type="pres">
      <dgm:prSet presAssocID="{DBBA4A42-556D-41A4-A9F1-408CA2F98104}" presName="Parent1" presStyleLbl="node1" presStyleIdx="2" presStyleCnt="6" custLinFactX="32793" custLinFactNeighborX="100000" custLinFactNeighborY="82134">
        <dgm:presLayoutVars>
          <dgm:chMax val="1"/>
          <dgm:chPref val="1"/>
          <dgm:bulletEnabled val="1"/>
        </dgm:presLayoutVars>
      </dgm:prSet>
      <dgm:spPr/>
      <dgm:t>
        <a:bodyPr/>
        <a:lstStyle/>
        <a:p>
          <a:endParaRPr lang="zh-TW" altLang="en-US"/>
        </a:p>
      </dgm:t>
    </dgm:pt>
    <dgm:pt modelId="{5158CE0B-BA37-4E74-8C3F-B135871AA4A7}" type="pres">
      <dgm:prSet presAssocID="{DBBA4A42-556D-41A4-A9F1-408CA2F98104}" presName="Childtext1" presStyleLbl="revTx" presStyleIdx="1" presStyleCnt="3">
        <dgm:presLayoutVars>
          <dgm:chMax val="0"/>
          <dgm:chPref val="0"/>
          <dgm:bulletEnabled val="1"/>
        </dgm:presLayoutVars>
      </dgm:prSet>
      <dgm:spPr/>
      <dgm:t>
        <a:bodyPr/>
        <a:lstStyle/>
        <a:p>
          <a:endParaRPr lang="zh-TW" altLang="en-US"/>
        </a:p>
      </dgm:t>
    </dgm:pt>
    <dgm:pt modelId="{4AFF875B-AC17-4A96-BA2F-20B47839FD4A}" type="pres">
      <dgm:prSet presAssocID="{DBBA4A42-556D-41A4-A9F1-408CA2F98104}" presName="BalanceSpacing" presStyleCnt="0"/>
      <dgm:spPr/>
    </dgm:pt>
    <dgm:pt modelId="{821C2BD0-EC32-4650-AB5A-6F825ADCF73C}" type="pres">
      <dgm:prSet presAssocID="{DBBA4A42-556D-41A4-A9F1-408CA2F98104}" presName="BalanceSpacing1" presStyleCnt="0"/>
      <dgm:spPr/>
    </dgm:pt>
    <dgm:pt modelId="{BCAFC0B4-07DA-4440-A793-F680BBAE5D86}" type="pres">
      <dgm:prSet presAssocID="{B259DB4F-DD0D-4937-B8DA-8621EE8107B2}" presName="Accent1Text" presStyleLbl="node1" presStyleIdx="3" presStyleCnt="6" custAng="0" custLinFactNeighborX="-29379" custLinFactNeighborY="728"/>
      <dgm:spPr/>
      <dgm:t>
        <a:bodyPr/>
        <a:lstStyle/>
        <a:p>
          <a:endParaRPr lang="zh-TW" altLang="en-US"/>
        </a:p>
      </dgm:t>
    </dgm:pt>
    <dgm:pt modelId="{FD6671BE-A944-40AC-81BE-F5922E2F63B0}" type="pres">
      <dgm:prSet presAssocID="{B259DB4F-DD0D-4937-B8DA-8621EE8107B2}" presName="spaceBetweenRectangles" presStyleCnt="0"/>
      <dgm:spPr/>
    </dgm:pt>
    <dgm:pt modelId="{6D742695-44C8-4640-9374-7CD5F5C8E038}" type="pres">
      <dgm:prSet presAssocID="{552D3AB8-5E96-4EEA-8F5B-05E431FD2331}" presName="composite" presStyleCnt="0"/>
      <dgm:spPr/>
    </dgm:pt>
    <dgm:pt modelId="{21A7A204-A015-4C61-B0EF-DAABDD64CA68}" type="pres">
      <dgm:prSet presAssocID="{552D3AB8-5E96-4EEA-8F5B-05E431FD2331}" presName="Parent1" presStyleLbl="node1" presStyleIdx="4" presStyleCnt="6" custLinFactNeighborX="-24834" custLinFactNeighborY="-2746">
        <dgm:presLayoutVars>
          <dgm:chMax val="1"/>
          <dgm:chPref val="1"/>
          <dgm:bulletEnabled val="1"/>
        </dgm:presLayoutVars>
      </dgm:prSet>
      <dgm:spPr/>
      <dgm:t>
        <a:bodyPr/>
        <a:lstStyle/>
        <a:p>
          <a:endParaRPr lang="zh-TW" altLang="en-US"/>
        </a:p>
      </dgm:t>
    </dgm:pt>
    <dgm:pt modelId="{8913D07D-D515-41D2-964C-C80924650F2D}" type="pres">
      <dgm:prSet presAssocID="{552D3AB8-5E96-4EEA-8F5B-05E431FD2331}" presName="Childtext1" presStyleLbl="revTx" presStyleIdx="2" presStyleCnt="3">
        <dgm:presLayoutVars>
          <dgm:chMax val="0"/>
          <dgm:chPref val="0"/>
          <dgm:bulletEnabled val="1"/>
        </dgm:presLayoutVars>
      </dgm:prSet>
      <dgm:spPr/>
    </dgm:pt>
    <dgm:pt modelId="{4FF1AEE4-5534-4215-8FC2-F763DB77B52E}" type="pres">
      <dgm:prSet presAssocID="{552D3AB8-5E96-4EEA-8F5B-05E431FD2331}" presName="BalanceSpacing" presStyleCnt="0"/>
      <dgm:spPr/>
    </dgm:pt>
    <dgm:pt modelId="{6122359B-D0C7-474E-B887-1E896C7A6527}" type="pres">
      <dgm:prSet presAssocID="{552D3AB8-5E96-4EEA-8F5B-05E431FD2331}" presName="BalanceSpacing1" presStyleCnt="0"/>
      <dgm:spPr/>
    </dgm:pt>
    <dgm:pt modelId="{4E456B45-63EE-4A69-AC53-E808328B5190}" type="pres">
      <dgm:prSet presAssocID="{B24566B4-63A5-4696-9634-4F7D2D3F395B}" presName="Accent1Text" presStyleLbl="node1" presStyleIdx="5" presStyleCnt="6" custLinFactNeighborX="-10404" custLinFactNeighborY="-84152"/>
      <dgm:spPr/>
      <dgm:t>
        <a:bodyPr/>
        <a:lstStyle/>
        <a:p>
          <a:endParaRPr lang="zh-TW" altLang="en-US"/>
        </a:p>
      </dgm:t>
    </dgm:pt>
  </dgm:ptLst>
  <dgm:cxnLst>
    <dgm:cxn modelId="{E2641097-CD6F-451A-A635-E621A25D9C63}" type="presOf" srcId="{66EA0EE4-C211-45C5-AA52-7AA54AD23AC4}" destId="{5158CE0B-BA37-4E74-8C3F-B135871AA4A7}" srcOrd="0" destOrd="0" presId="urn:microsoft.com/office/officeart/2008/layout/AlternatingHexagons"/>
    <dgm:cxn modelId="{8CA778B1-A04C-43A9-A83B-0A67A61C506E}" type="presOf" srcId="{5CB03CEF-CDC0-4E42-A57A-4D3BE011F6D1}" destId="{EC32BFF5-1C13-4DE9-AD38-052A08D0E637}" srcOrd="0" destOrd="0" presId="urn:microsoft.com/office/officeart/2008/layout/AlternatingHexagons"/>
    <dgm:cxn modelId="{9EFD3261-B9A7-4837-9EFE-B712830E3022}" srcId="{B5411F9C-AEA8-4076-98B2-1DDBE45E52CC}" destId="{EC61D33D-8232-44C9-858C-ACD38F667D55}" srcOrd="0" destOrd="0" parTransId="{7135970A-1EB5-40AF-BFE4-95450CBB77DB}" sibTransId="{C0F912E9-9772-4B70-96E5-943BA566DB76}"/>
    <dgm:cxn modelId="{0402CF8D-2E7C-4D00-B863-33147CE4D617}" type="presOf" srcId="{E5918451-8236-4683-B241-C417A7A66E51}" destId="{CDEA10CF-5E37-4FEE-90F2-68B51751A2D6}" srcOrd="0" destOrd="0" presId="urn:microsoft.com/office/officeart/2008/layout/AlternatingHexagons"/>
    <dgm:cxn modelId="{FB0CF90F-0872-4493-B243-38B69C378C17}" type="presOf" srcId="{B259DB4F-DD0D-4937-B8DA-8621EE8107B2}" destId="{BCAFC0B4-07DA-4440-A793-F680BBAE5D86}" srcOrd="0" destOrd="0" presId="urn:microsoft.com/office/officeart/2008/layout/AlternatingHexagons"/>
    <dgm:cxn modelId="{F3BE2518-3A0A-4B68-9EB4-F389DD81D1C4}" type="presOf" srcId="{552D3AB8-5E96-4EEA-8F5B-05E431FD2331}" destId="{21A7A204-A015-4C61-B0EF-DAABDD64CA68}" srcOrd="0" destOrd="0" presId="urn:microsoft.com/office/officeart/2008/layout/AlternatingHexagons"/>
    <dgm:cxn modelId="{E1962529-119B-4117-8305-5CDEA1C4F3DE}" srcId="{5CB03CEF-CDC0-4E42-A57A-4D3BE011F6D1}" destId="{552D3AB8-5E96-4EEA-8F5B-05E431FD2331}" srcOrd="2" destOrd="0" parTransId="{2493FC8A-1C4B-40F4-BB52-C1D4A6BB9CBC}" sibTransId="{B24566B4-63A5-4696-9634-4F7D2D3F395B}"/>
    <dgm:cxn modelId="{3FB85DE7-861B-4C5C-9F4E-2B4BE114E6E7}" type="presOf" srcId="{B5411F9C-AEA8-4076-98B2-1DDBE45E52CC}" destId="{87D01A10-60CB-4285-96DB-F7FDCC260A03}" srcOrd="0" destOrd="0" presId="urn:microsoft.com/office/officeart/2008/layout/AlternatingHexagons"/>
    <dgm:cxn modelId="{9B738623-DFEB-453C-A3A7-99E0C6BC7C92}" srcId="{5CB03CEF-CDC0-4E42-A57A-4D3BE011F6D1}" destId="{DBBA4A42-556D-41A4-A9F1-408CA2F98104}" srcOrd="1" destOrd="0" parTransId="{A91F4779-AD8C-4ED0-BAB4-CC6C7BC46E1A}" sibTransId="{B259DB4F-DD0D-4937-B8DA-8621EE8107B2}"/>
    <dgm:cxn modelId="{58BDC089-44CE-4FD0-9919-1E8EFF8A6604}" type="presOf" srcId="{B24566B4-63A5-4696-9634-4F7D2D3F395B}" destId="{4E456B45-63EE-4A69-AC53-E808328B5190}" srcOrd="0" destOrd="0" presId="urn:microsoft.com/office/officeart/2008/layout/AlternatingHexagons"/>
    <dgm:cxn modelId="{CA84E10D-B57B-4DA1-82F9-A15056E00446}" srcId="{5CB03CEF-CDC0-4E42-A57A-4D3BE011F6D1}" destId="{B5411F9C-AEA8-4076-98B2-1DDBE45E52CC}" srcOrd="0" destOrd="0" parTransId="{45E6490C-8933-403F-84FD-AA0AF587E6A4}" sibTransId="{E5918451-8236-4683-B241-C417A7A66E51}"/>
    <dgm:cxn modelId="{97365E02-1E11-4F8C-8E9A-E9D1F31C4501}" type="presOf" srcId="{EC61D33D-8232-44C9-858C-ACD38F667D55}" destId="{9617D6C9-9574-4B37-BB79-E41C4E51DBC5}" srcOrd="0" destOrd="0" presId="urn:microsoft.com/office/officeart/2008/layout/AlternatingHexagons"/>
    <dgm:cxn modelId="{F0F2AB29-6AF8-4AB3-A8E9-87CB69DC3C98}" type="presOf" srcId="{DBBA4A42-556D-41A4-A9F1-408CA2F98104}" destId="{AA31EFF5-FB9E-4218-BCEF-75D837B5DAB9}" srcOrd="0" destOrd="0" presId="urn:microsoft.com/office/officeart/2008/layout/AlternatingHexagons"/>
    <dgm:cxn modelId="{5A371846-CA14-4BF9-80B8-A7CF348F46BE}" srcId="{DBBA4A42-556D-41A4-A9F1-408CA2F98104}" destId="{66EA0EE4-C211-45C5-AA52-7AA54AD23AC4}" srcOrd="0" destOrd="0" parTransId="{1ED90497-7517-4D63-AD21-5EAD05562877}" sibTransId="{631CA09A-CA2C-4BB5-96F3-C5ED6344D6A9}"/>
    <dgm:cxn modelId="{D93F9A03-54F9-4184-870E-03FCB62ECD3F}" type="presParOf" srcId="{EC32BFF5-1C13-4DE9-AD38-052A08D0E637}" destId="{E44DAAAA-E400-441F-A0BF-6BC57F8F46B8}" srcOrd="0" destOrd="0" presId="urn:microsoft.com/office/officeart/2008/layout/AlternatingHexagons"/>
    <dgm:cxn modelId="{5D39B5FC-251B-4041-8D7D-3E4328BB3C8C}" type="presParOf" srcId="{E44DAAAA-E400-441F-A0BF-6BC57F8F46B8}" destId="{87D01A10-60CB-4285-96DB-F7FDCC260A03}" srcOrd="0" destOrd="0" presId="urn:microsoft.com/office/officeart/2008/layout/AlternatingHexagons"/>
    <dgm:cxn modelId="{41EF49D6-0DF4-43C7-82EB-0D9D2909D7D5}" type="presParOf" srcId="{E44DAAAA-E400-441F-A0BF-6BC57F8F46B8}" destId="{9617D6C9-9574-4B37-BB79-E41C4E51DBC5}" srcOrd="1" destOrd="0" presId="urn:microsoft.com/office/officeart/2008/layout/AlternatingHexagons"/>
    <dgm:cxn modelId="{90B6DE98-E807-4D51-945D-B3B87494E17C}" type="presParOf" srcId="{E44DAAAA-E400-441F-A0BF-6BC57F8F46B8}" destId="{82186041-FD11-4583-827B-ACD10F22A54D}" srcOrd="2" destOrd="0" presId="urn:microsoft.com/office/officeart/2008/layout/AlternatingHexagons"/>
    <dgm:cxn modelId="{269D6E8D-82DE-48AB-97AE-D2595A28246B}" type="presParOf" srcId="{E44DAAAA-E400-441F-A0BF-6BC57F8F46B8}" destId="{42FB134F-CB5E-47E8-B229-D0C802628016}" srcOrd="3" destOrd="0" presId="urn:microsoft.com/office/officeart/2008/layout/AlternatingHexagons"/>
    <dgm:cxn modelId="{2C66106E-B924-4D43-942D-CD5311216E9F}" type="presParOf" srcId="{E44DAAAA-E400-441F-A0BF-6BC57F8F46B8}" destId="{CDEA10CF-5E37-4FEE-90F2-68B51751A2D6}" srcOrd="4" destOrd="0" presId="urn:microsoft.com/office/officeart/2008/layout/AlternatingHexagons"/>
    <dgm:cxn modelId="{4D641B1D-8D1E-46DC-8F4A-7C58E8DDB287}" type="presParOf" srcId="{EC32BFF5-1C13-4DE9-AD38-052A08D0E637}" destId="{2B803E43-CB9B-4EA5-ACEA-C25341D0915A}" srcOrd="1" destOrd="0" presId="urn:microsoft.com/office/officeart/2008/layout/AlternatingHexagons"/>
    <dgm:cxn modelId="{A0DDCE44-4B9E-4AD1-80AA-1127006FD79C}" type="presParOf" srcId="{EC32BFF5-1C13-4DE9-AD38-052A08D0E637}" destId="{9A577FB1-125E-4E42-84B8-26AC66E69E3B}" srcOrd="2" destOrd="0" presId="urn:microsoft.com/office/officeart/2008/layout/AlternatingHexagons"/>
    <dgm:cxn modelId="{9111F692-EE93-48D4-A190-82C0C47B12D4}" type="presParOf" srcId="{9A577FB1-125E-4E42-84B8-26AC66E69E3B}" destId="{AA31EFF5-FB9E-4218-BCEF-75D837B5DAB9}" srcOrd="0" destOrd="0" presId="urn:microsoft.com/office/officeart/2008/layout/AlternatingHexagons"/>
    <dgm:cxn modelId="{AFCB8C47-BF93-495D-B379-2BCCA8E25045}" type="presParOf" srcId="{9A577FB1-125E-4E42-84B8-26AC66E69E3B}" destId="{5158CE0B-BA37-4E74-8C3F-B135871AA4A7}" srcOrd="1" destOrd="0" presId="urn:microsoft.com/office/officeart/2008/layout/AlternatingHexagons"/>
    <dgm:cxn modelId="{E6BD5174-0D0E-4BB4-A06A-5765A7CAD19C}" type="presParOf" srcId="{9A577FB1-125E-4E42-84B8-26AC66E69E3B}" destId="{4AFF875B-AC17-4A96-BA2F-20B47839FD4A}" srcOrd="2" destOrd="0" presId="urn:microsoft.com/office/officeart/2008/layout/AlternatingHexagons"/>
    <dgm:cxn modelId="{38AEE4CD-EB84-485C-BB65-2875116D3F0A}" type="presParOf" srcId="{9A577FB1-125E-4E42-84B8-26AC66E69E3B}" destId="{821C2BD0-EC32-4650-AB5A-6F825ADCF73C}" srcOrd="3" destOrd="0" presId="urn:microsoft.com/office/officeart/2008/layout/AlternatingHexagons"/>
    <dgm:cxn modelId="{123A7186-2EBB-451F-A6E2-9482D70EE449}" type="presParOf" srcId="{9A577FB1-125E-4E42-84B8-26AC66E69E3B}" destId="{BCAFC0B4-07DA-4440-A793-F680BBAE5D86}" srcOrd="4" destOrd="0" presId="urn:microsoft.com/office/officeart/2008/layout/AlternatingHexagons"/>
    <dgm:cxn modelId="{F55540D3-9FDB-4E62-9A07-CAF0AD1DA778}" type="presParOf" srcId="{EC32BFF5-1C13-4DE9-AD38-052A08D0E637}" destId="{FD6671BE-A944-40AC-81BE-F5922E2F63B0}" srcOrd="3" destOrd="0" presId="urn:microsoft.com/office/officeart/2008/layout/AlternatingHexagons"/>
    <dgm:cxn modelId="{22A441EE-2BC8-45BC-A4C9-70FF7403AEF6}" type="presParOf" srcId="{EC32BFF5-1C13-4DE9-AD38-052A08D0E637}" destId="{6D742695-44C8-4640-9374-7CD5F5C8E038}" srcOrd="4" destOrd="0" presId="urn:microsoft.com/office/officeart/2008/layout/AlternatingHexagons"/>
    <dgm:cxn modelId="{E21FF534-E7DB-4442-9CBD-A1DF755ED469}" type="presParOf" srcId="{6D742695-44C8-4640-9374-7CD5F5C8E038}" destId="{21A7A204-A015-4C61-B0EF-DAABDD64CA68}" srcOrd="0" destOrd="0" presId="urn:microsoft.com/office/officeart/2008/layout/AlternatingHexagons"/>
    <dgm:cxn modelId="{32275225-BCEB-4180-AE81-90DB9E22D3EF}" type="presParOf" srcId="{6D742695-44C8-4640-9374-7CD5F5C8E038}" destId="{8913D07D-D515-41D2-964C-C80924650F2D}" srcOrd="1" destOrd="0" presId="urn:microsoft.com/office/officeart/2008/layout/AlternatingHexagons"/>
    <dgm:cxn modelId="{88291D49-AD50-48E4-9596-EFFC84F0C856}" type="presParOf" srcId="{6D742695-44C8-4640-9374-7CD5F5C8E038}" destId="{4FF1AEE4-5534-4215-8FC2-F763DB77B52E}" srcOrd="2" destOrd="0" presId="urn:microsoft.com/office/officeart/2008/layout/AlternatingHexagons"/>
    <dgm:cxn modelId="{B0BCE08E-C904-44AC-A1D6-5804039DBA69}" type="presParOf" srcId="{6D742695-44C8-4640-9374-7CD5F5C8E038}" destId="{6122359B-D0C7-474E-B887-1E896C7A6527}" srcOrd="3" destOrd="0" presId="urn:microsoft.com/office/officeart/2008/layout/AlternatingHexagons"/>
    <dgm:cxn modelId="{56A57ECB-4956-4995-9F56-8BD167A4FC06}" type="presParOf" srcId="{6D742695-44C8-4640-9374-7CD5F5C8E038}" destId="{4E456B45-63EE-4A69-AC53-E808328B5190}"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B52538B-09D8-464F-BF16-4103B9871FC0}" type="doc">
      <dgm:prSet loTypeId="urn:microsoft.com/office/officeart/2005/8/layout/matrix3" loCatId="matrix" qsTypeId="urn:microsoft.com/office/officeart/2005/8/quickstyle/3d2" qsCatId="3D" csTypeId="urn:microsoft.com/office/officeart/2005/8/colors/accent1_5" csCatId="accent1" phldr="1"/>
      <dgm:spPr/>
      <dgm:t>
        <a:bodyPr/>
        <a:lstStyle/>
        <a:p>
          <a:endParaRPr lang="zh-TW" altLang="en-US"/>
        </a:p>
      </dgm:t>
    </dgm:pt>
    <dgm:pt modelId="{72908FA1-1CC6-4BC5-95BB-B730B56D1F09}">
      <dgm:prSet phldrT="[文字]" custT="1"/>
      <dgm:spPr/>
      <dgm:t>
        <a:bodyPr/>
        <a:lstStyle/>
        <a:p>
          <a:pPr algn="just"/>
          <a:r>
            <a:rPr lang="zh-TW" sz="2000" dirty="0" smtClean="0"/>
            <a:t>利用異業結盟接觸更多喜愛咖啡蛋糕的消費者，進而拓展銷售通路。</a:t>
          </a:r>
          <a:endParaRPr lang="zh-TW" altLang="en-US" sz="2000" b="1" dirty="0">
            <a:latin typeface="+mj-ea"/>
            <a:ea typeface="+mj-ea"/>
          </a:endParaRPr>
        </a:p>
      </dgm:t>
    </dgm:pt>
    <dgm:pt modelId="{0A495985-BE9E-40A7-9261-1C025AF32759}" type="parTrans" cxnId="{EAE69F4B-5935-40C3-B0E9-BD15783275C6}">
      <dgm:prSet/>
      <dgm:spPr/>
      <dgm:t>
        <a:bodyPr/>
        <a:lstStyle/>
        <a:p>
          <a:endParaRPr lang="zh-TW" altLang="en-US"/>
        </a:p>
      </dgm:t>
    </dgm:pt>
    <dgm:pt modelId="{C03FC33E-0137-4C2C-B2BD-40485A4745C0}" type="sibTrans" cxnId="{EAE69F4B-5935-40C3-B0E9-BD15783275C6}">
      <dgm:prSet/>
      <dgm:spPr/>
      <dgm:t>
        <a:bodyPr/>
        <a:lstStyle/>
        <a:p>
          <a:endParaRPr lang="zh-TW" altLang="en-US"/>
        </a:p>
      </dgm:t>
    </dgm:pt>
    <dgm:pt modelId="{1D98CE8F-C944-4107-8482-C36AE670B346}">
      <dgm:prSet phldrT="[文字]" custT="1"/>
      <dgm:spPr/>
      <dgm:t>
        <a:bodyPr/>
        <a:lstStyle/>
        <a:p>
          <a:pPr algn="just"/>
          <a:r>
            <a:rPr lang="zh-TW" sz="2000" dirty="0" smtClean="0"/>
            <a:t>嚴格控管產品新鮮度，保有產品生命週期以鞏固消費者對品牌的信任。</a:t>
          </a:r>
          <a:endParaRPr lang="zh-TW" sz="2000" b="1" dirty="0" smtClean="0">
            <a:effectLst/>
            <a:latin typeface="+mj-ea"/>
            <a:ea typeface="+mj-ea"/>
          </a:endParaRPr>
        </a:p>
      </dgm:t>
    </dgm:pt>
    <dgm:pt modelId="{ACAD1A13-6BEF-4F5F-BFA6-94E9B8DC6B88}" type="parTrans" cxnId="{A77B30A2-D5E0-4A6C-9276-5CE873B47702}">
      <dgm:prSet/>
      <dgm:spPr/>
      <dgm:t>
        <a:bodyPr/>
        <a:lstStyle/>
        <a:p>
          <a:endParaRPr lang="zh-TW" altLang="en-US"/>
        </a:p>
      </dgm:t>
    </dgm:pt>
    <dgm:pt modelId="{AB745C6C-E8B6-46AF-ADB7-AEB54ED840D8}" type="sibTrans" cxnId="{A77B30A2-D5E0-4A6C-9276-5CE873B47702}">
      <dgm:prSet/>
      <dgm:spPr/>
      <dgm:t>
        <a:bodyPr/>
        <a:lstStyle/>
        <a:p>
          <a:endParaRPr lang="zh-TW" altLang="en-US"/>
        </a:p>
      </dgm:t>
    </dgm:pt>
    <dgm:pt modelId="{4854B49A-949B-4440-9EFE-9C5AC893137F}">
      <dgm:prSet phldrT="[文字]" custT="1"/>
      <dgm:spPr/>
      <dgm:t>
        <a:bodyPr/>
        <a:lstStyle/>
        <a:p>
          <a:pPr algn="just"/>
          <a:r>
            <a:rPr lang="zh-TW" sz="1900" dirty="0" smtClean="0"/>
            <a:t>壓低人事與產品成本緩衝物價上漲的威脅各令時節迎合消費者不同口味</a:t>
          </a:r>
          <a:r>
            <a:rPr lang="zh-TW" altLang="en-US" sz="1900" dirty="0" smtClean="0"/>
            <a:t>。</a:t>
          </a:r>
          <a:endParaRPr lang="zh-TW" altLang="en-US" sz="1900" b="1" dirty="0">
            <a:latin typeface="+mj-ea"/>
            <a:ea typeface="+mj-ea"/>
          </a:endParaRPr>
        </a:p>
      </dgm:t>
    </dgm:pt>
    <dgm:pt modelId="{9FEACC0A-2424-47E8-B6D8-19016AA6C4A3}" type="sibTrans" cxnId="{56171E8F-40F5-4884-81FB-21A34AA9F70B}">
      <dgm:prSet/>
      <dgm:spPr/>
      <dgm:t>
        <a:bodyPr/>
        <a:lstStyle/>
        <a:p>
          <a:endParaRPr lang="zh-TW" altLang="en-US"/>
        </a:p>
      </dgm:t>
    </dgm:pt>
    <dgm:pt modelId="{3A56EB4D-AAF2-4579-B488-25FF69896C77}" type="parTrans" cxnId="{56171E8F-40F5-4884-81FB-21A34AA9F70B}">
      <dgm:prSet/>
      <dgm:spPr/>
      <dgm:t>
        <a:bodyPr/>
        <a:lstStyle/>
        <a:p>
          <a:endParaRPr lang="zh-TW" altLang="en-US"/>
        </a:p>
      </dgm:t>
    </dgm:pt>
    <dgm:pt modelId="{515ED4D1-28CC-476E-9EB2-82795F29A85F}">
      <dgm:prSet phldrT="[文字]" custT="1"/>
      <dgm:spPr/>
      <dgm:t>
        <a:bodyPr/>
        <a:lstStyle/>
        <a:p>
          <a:pPr algn="just"/>
          <a:r>
            <a:rPr lang="en-US" sz="2000" dirty="0" smtClean="0"/>
            <a:t>85</a:t>
          </a:r>
          <a:r>
            <a:rPr lang="zh-TW" sz="2000" dirty="0" smtClean="0"/>
            <a:t>度</a:t>
          </a:r>
          <a:r>
            <a:rPr lang="en-US" sz="2000" dirty="0" smtClean="0"/>
            <a:t>C</a:t>
          </a:r>
          <a:r>
            <a:rPr lang="zh-TW" sz="2000" dirty="0" smtClean="0"/>
            <a:t>每家店都抓準地段黃金三角區，利用人潮優勢以量制價</a:t>
          </a:r>
          <a:r>
            <a:rPr lang="zh-TW" altLang="en-US" sz="1600" dirty="0" smtClean="0"/>
            <a:t>。</a:t>
          </a:r>
          <a:endParaRPr lang="zh-TW" altLang="en-US" sz="1600" b="1" dirty="0">
            <a:latin typeface="+mj-ea"/>
            <a:ea typeface="+mj-ea"/>
          </a:endParaRPr>
        </a:p>
      </dgm:t>
    </dgm:pt>
    <dgm:pt modelId="{585B2F94-EA24-4688-8D0B-85E49E1A8691}" type="sibTrans" cxnId="{C12660E8-EA98-4D5A-98A0-BECE10960971}">
      <dgm:prSet/>
      <dgm:spPr/>
      <dgm:t>
        <a:bodyPr/>
        <a:lstStyle/>
        <a:p>
          <a:endParaRPr lang="zh-TW" altLang="en-US"/>
        </a:p>
      </dgm:t>
    </dgm:pt>
    <dgm:pt modelId="{91149A0D-C99C-4751-95EA-17F8926E9610}" type="parTrans" cxnId="{C12660E8-EA98-4D5A-98A0-BECE10960971}">
      <dgm:prSet/>
      <dgm:spPr/>
      <dgm:t>
        <a:bodyPr/>
        <a:lstStyle/>
        <a:p>
          <a:endParaRPr lang="zh-TW" altLang="en-US"/>
        </a:p>
      </dgm:t>
    </dgm:pt>
    <dgm:pt modelId="{B8259634-9A46-40E9-B410-4BB5D14C4F4E}" type="pres">
      <dgm:prSet presAssocID="{4B52538B-09D8-464F-BF16-4103B9871FC0}" presName="matrix" presStyleCnt="0">
        <dgm:presLayoutVars>
          <dgm:chMax val="1"/>
          <dgm:dir/>
          <dgm:resizeHandles val="exact"/>
        </dgm:presLayoutVars>
      </dgm:prSet>
      <dgm:spPr/>
      <dgm:t>
        <a:bodyPr/>
        <a:lstStyle/>
        <a:p>
          <a:endParaRPr lang="zh-TW" altLang="en-US"/>
        </a:p>
      </dgm:t>
    </dgm:pt>
    <dgm:pt modelId="{7EE4DFAC-9CE8-4351-A104-9DDB87CE2BFB}" type="pres">
      <dgm:prSet presAssocID="{4B52538B-09D8-464F-BF16-4103B9871FC0}" presName="diamond" presStyleLbl="bgShp" presStyleIdx="0" presStyleCnt="1" custScaleX="109224" custLinFactNeighborX="788" custLinFactNeighborY="-766"/>
      <dgm:spPr/>
      <dgm:t>
        <a:bodyPr/>
        <a:lstStyle/>
        <a:p>
          <a:endParaRPr lang="zh-TW" altLang="en-US"/>
        </a:p>
      </dgm:t>
    </dgm:pt>
    <dgm:pt modelId="{8C44E590-9CDF-443A-90C6-639185978887}" type="pres">
      <dgm:prSet presAssocID="{4B52538B-09D8-464F-BF16-4103B9871FC0}" presName="quad1" presStyleLbl="node1" presStyleIdx="0" presStyleCnt="4" custLinFactNeighborX="-2846" custLinFactNeighborY="-26">
        <dgm:presLayoutVars>
          <dgm:chMax val="0"/>
          <dgm:chPref val="0"/>
          <dgm:bulletEnabled val="1"/>
        </dgm:presLayoutVars>
      </dgm:prSet>
      <dgm:spPr/>
      <dgm:t>
        <a:bodyPr/>
        <a:lstStyle/>
        <a:p>
          <a:endParaRPr lang="zh-TW" altLang="en-US"/>
        </a:p>
      </dgm:t>
    </dgm:pt>
    <dgm:pt modelId="{3B0F7C40-3349-4B86-AFB0-DB2550847552}" type="pres">
      <dgm:prSet presAssocID="{4B52538B-09D8-464F-BF16-4103B9871FC0}" presName="quad2" presStyleLbl="node1" presStyleIdx="1" presStyleCnt="4">
        <dgm:presLayoutVars>
          <dgm:chMax val="0"/>
          <dgm:chPref val="0"/>
          <dgm:bulletEnabled val="1"/>
        </dgm:presLayoutVars>
      </dgm:prSet>
      <dgm:spPr/>
      <dgm:t>
        <a:bodyPr/>
        <a:lstStyle/>
        <a:p>
          <a:endParaRPr lang="zh-TW" altLang="en-US"/>
        </a:p>
      </dgm:t>
    </dgm:pt>
    <dgm:pt modelId="{82A3E799-23A6-4040-89FF-505721B298A6}" type="pres">
      <dgm:prSet presAssocID="{4B52538B-09D8-464F-BF16-4103B9871FC0}" presName="quad3" presStyleLbl="node1" presStyleIdx="2" presStyleCnt="4" custLinFactNeighborX="-2846" custLinFactNeighborY="5951">
        <dgm:presLayoutVars>
          <dgm:chMax val="0"/>
          <dgm:chPref val="0"/>
          <dgm:bulletEnabled val="1"/>
        </dgm:presLayoutVars>
      </dgm:prSet>
      <dgm:spPr/>
      <dgm:t>
        <a:bodyPr/>
        <a:lstStyle/>
        <a:p>
          <a:endParaRPr lang="zh-TW" altLang="en-US"/>
        </a:p>
      </dgm:t>
    </dgm:pt>
    <dgm:pt modelId="{06C12541-1F6B-4A20-AD7B-8006E24D2192}" type="pres">
      <dgm:prSet presAssocID="{4B52538B-09D8-464F-BF16-4103B9871FC0}" presName="quad4" presStyleLbl="node1" presStyleIdx="3" presStyleCnt="4" custLinFactNeighborX="1769" custLinFactNeighborY="5129">
        <dgm:presLayoutVars>
          <dgm:chMax val="0"/>
          <dgm:chPref val="0"/>
          <dgm:bulletEnabled val="1"/>
        </dgm:presLayoutVars>
      </dgm:prSet>
      <dgm:spPr/>
      <dgm:t>
        <a:bodyPr/>
        <a:lstStyle/>
        <a:p>
          <a:endParaRPr lang="zh-TW" altLang="en-US"/>
        </a:p>
      </dgm:t>
    </dgm:pt>
  </dgm:ptLst>
  <dgm:cxnLst>
    <dgm:cxn modelId="{56171E8F-40F5-4884-81FB-21A34AA9F70B}" srcId="{4B52538B-09D8-464F-BF16-4103B9871FC0}" destId="{4854B49A-949B-4440-9EFE-9C5AC893137F}" srcOrd="1" destOrd="0" parTransId="{3A56EB4D-AAF2-4579-B488-25FF69896C77}" sibTransId="{9FEACC0A-2424-47E8-B6D8-19016AA6C4A3}"/>
    <dgm:cxn modelId="{EAE69F4B-5935-40C3-B0E9-BD15783275C6}" srcId="{4B52538B-09D8-464F-BF16-4103B9871FC0}" destId="{72908FA1-1CC6-4BC5-95BB-B730B56D1F09}" srcOrd="2" destOrd="0" parTransId="{0A495985-BE9E-40A7-9261-1C025AF32759}" sibTransId="{C03FC33E-0137-4C2C-B2BD-40485A4745C0}"/>
    <dgm:cxn modelId="{78E0D41C-BF04-4905-831B-2129354A48B6}" type="presOf" srcId="{4854B49A-949B-4440-9EFE-9C5AC893137F}" destId="{3B0F7C40-3349-4B86-AFB0-DB2550847552}" srcOrd="0" destOrd="0" presId="urn:microsoft.com/office/officeart/2005/8/layout/matrix3"/>
    <dgm:cxn modelId="{C12660E8-EA98-4D5A-98A0-BECE10960971}" srcId="{4B52538B-09D8-464F-BF16-4103B9871FC0}" destId="{515ED4D1-28CC-476E-9EB2-82795F29A85F}" srcOrd="0" destOrd="0" parTransId="{91149A0D-C99C-4751-95EA-17F8926E9610}" sibTransId="{585B2F94-EA24-4688-8D0B-85E49E1A8691}"/>
    <dgm:cxn modelId="{B447A913-3A16-4DEC-AA36-86FA4012A938}" type="presOf" srcId="{72908FA1-1CC6-4BC5-95BB-B730B56D1F09}" destId="{82A3E799-23A6-4040-89FF-505721B298A6}" srcOrd="0" destOrd="0" presId="urn:microsoft.com/office/officeart/2005/8/layout/matrix3"/>
    <dgm:cxn modelId="{82C871EF-834C-4B1D-853E-420219471E69}" type="presOf" srcId="{515ED4D1-28CC-476E-9EB2-82795F29A85F}" destId="{8C44E590-9CDF-443A-90C6-639185978887}" srcOrd="0" destOrd="0" presId="urn:microsoft.com/office/officeart/2005/8/layout/matrix3"/>
    <dgm:cxn modelId="{A8063A87-5E4E-4798-A2B7-844222AF3C88}" type="presOf" srcId="{1D98CE8F-C944-4107-8482-C36AE670B346}" destId="{06C12541-1F6B-4A20-AD7B-8006E24D2192}" srcOrd="0" destOrd="0" presId="urn:microsoft.com/office/officeart/2005/8/layout/matrix3"/>
    <dgm:cxn modelId="{2532ADDB-46AC-49A4-AF38-20783442CD90}" type="presOf" srcId="{4B52538B-09D8-464F-BF16-4103B9871FC0}" destId="{B8259634-9A46-40E9-B410-4BB5D14C4F4E}" srcOrd="0" destOrd="0" presId="urn:microsoft.com/office/officeart/2005/8/layout/matrix3"/>
    <dgm:cxn modelId="{A77B30A2-D5E0-4A6C-9276-5CE873B47702}" srcId="{4B52538B-09D8-464F-BF16-4103B9871FC0}" destId="{1D98CE8F-C944-4107-8482-C36AE670B346}" srcOrd="3" destOrd="0" parTransId="{ACAD1A13-6BEF-4F5F-BFA6-94E9B8DC6B88}" sibTransId="{AB745C6C-E8B6-46AF-ADB7-AEB54ED840D8}"/>
    <dgm:cxn modelId="{E068887F-F1B8-4BB4-8B42-15336BE34AFD}" type="presParOf" srcId="{B8259634-9A46-40E9-B410-4BB5D14C4F4E}" destId="{7EE4DFAC-9CE8-4351-A104-9DDB87CE2BFB}" srcOrd="0" destOrd="0" presId="urn:microsoft.com/office/officeart/2005/8/layout/matrix3"/>
    <dgm:cxn modelId="{C28C244C-DAEF-4295-A3AF-084D97F8FC9D}" type="presParOf" srcId="{B8259634-9A46-40E9-B410-4BB5D14C4F4E}" destId="{8C44E590-9CDF-443A-90C6-639185978887}" srcOrd="1" destOrd="0" presId="urn:microsoft.com/office/officeart/2005/8/layout/matrix3"/>
    <dgm:cxn modelId="{F7304F29-457F-4A3D-A190-3AAA6083903A}" type="presParOf" srcId="{B8259634-9A46-40E9-B410-4BB5D14C4F4E}" destId="{3B0F7C40-3349-4B86-AFB0-DB2550847552}" srcOrd="2" destOrd="0" presId="urn:microsoft.com/office/officeart/2005/8/layout/matrix3"/>
    <dgm:cxn modelId="{88A7914A-A2CD-4178-A549-F8291B9278FF}" type="presParOf" srcId="{B8259634-9A46-40E9-B410-4BB5D14C4F4E}" destId="{82A3E799-23A6-4040-89FF-505721B298A6}" srcOrd="3" destOrd="0" presId="urn:microsoft.com/office/officeart/2005/8/layout/matrix3"/>
    <dgm:cxn modelId="{2D8C8161-1D88-4392-BDBE-3FF423A60309}" type="presParOf" srcId="{B8259634-9A46-40E9-B410-4BB5D14C4F4E}" destId="{06C12541-1F6B-4A20-AD7B-8006E24D2192}"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ADC6833-4AF0-4DF4-A7FB-CB72241CC6D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zh-TW" altLang="en-US"/>
        </a:p>
      </dgm:t>
    </dgm:pt>
    <dgm:pt modelId="{BB0E2434-C64C-4B91-8685-A95F9E4AD7F1}">
      <dgm:prSet phldrT="[文字]"/>
      <dgm:spPr/>
      <dgm:t>
        <a:bodyPr/>
        <a:lstStyle/>
        <a:p>
          <a:endParaRPr lang="zh-TW" alt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B3CF4DEB-C6B1-4679-A942-4A7AD747893C}" type="parTrans" cxnId="{C0903779-78AA-42F7-A6FC-DEDB8C369A25}">
      <dgm:prSet/>
      <dgm:spPr/>
      <dgm:t>
        <a:bodyPr/>
        <a:lstStyle/>
        <a:p>
          <a:endParaRPr lang="zh-TW" altLang="en-US"/>
        </a:p>
      </dgm:t>
    </dgm:pt>
    <dgm:pt modelId="{A23F955F-8DD1-446C-B0E8-05B9B8C37234}" type="sibTrans" cxnId="{C0903779-78AA-42F7-A6FC-DEDB8C369A25}">
      <dgm:prSet/>
      <dgm:spPr/>
      <dgm:t>
        <a:bodyPr/>
        <a:lstStyle/>
        <a:p>
          <a:endParaRPr lang="zh-TW" altLang="en-US"/>
        </a:p>
      </dgm:t>
    </dgm:pt>
    <dgm:pt modelId="{99298A8C-9D07-453F-A64B-A4010D53EFED}">
      <dgm:prSet phldrT="[文字]"/>
      <dgm:spPr/>
      <dgm:t>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SWOT</a:t>
          </a:r>
          <a:r>
            <a:rPr 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分析：</a:t>
          </a:r>
          <a:endParaRPr lang="en-US" alt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主要的消費族群以青少年為對象，與星巴克的高消費族群較不同，讓消費者能享受如此頂級的美食，卻不需要大筆金錢消費。</a:t>
          </a:r>
          <a:endParaRPr lang="zh-TW" altLang="en-US"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gm:t>
    </dgm:pt>
    <dgm:pt modelId="{E7958A48-F4AD-466D-B068-45CB4A45F359}" type="parTrans" cxnId="{6E737640-79CF-4AB6-BF3E-258923B2433D}">
      <dgm:prSet/>
      <dgm:spPr/>
      <dgm:t>
        <a:bodyPr/>
        <a:lstStyle/>
        <a:p>
          <a:endParaRPr lang="zh-TW" altLang="en-US"/>
        </a:p>
      </dgm:t>
    </dgm:pt>
    <dgm:pt modelId="{AF544B93-AAFA-404E-B745-C9568A5825B2}" type="sibTrans" cxnId="{6E737640-79CF-4AB6-BF3E-258923B2433D}">
      <dgm:prSet/>
      <dgm:spPr/>
      <dgm:t>
        <a:bodyPr/>
        <a:lstStyle/>
        <a:p>
          <a:endParaRPr lang="zh-TW" altLang="en-US"/>
        </a:p>
      </dgm:t>
    </dgm:pt>
    <dgm:pt modelId="{F4A76C4A-5DD1-4E9A-B895-6B09EA690F80}">
      <dgm:prSet phldrT="[文字]"/>
      <dgm:spPr/>
      <dgm:t>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85</a:t>
          </a:r>
          <a:r>
            <a:rPr 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度</a:t>
          </a: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a:t>
          </a:r>
          <a:r>
            <a:rPr 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成功經營的關鍵因素：</a:t>
          </a:r>
          <a:endParaRPr lang="en-US" alt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國宴指定的安提瓜火山咖啡，搭配新鮮精緻的華麗蛋糕，讓消費者以平價消費、高級享受</a:t>
          </a:r>
          <a:r>
            <a:rPr lang="zh-TW" altLang="en-U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a:t>
          </a:r>
          <a:endParaRPr lang="zh-TW" altLang="en-US"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gm:t>
    </dgm:pt>
    <dgm:pt modelId="{17F31750-BAF9-48BB-9021-439AC83EFDB3}" type="parTrans" cxnId="{A279B784-890B-40A8-86BC-F833B54A72E1}">
      <dgm:prSet/>
      <dgm:spPr/>
      <dgm:t>
        <a:bodyPr/>
        <a:lstStyle/>
        <a:p>
          <a:endParaRPr lang="zh-TW" altLang="en-US"/>
        </a:p>
      </dgm:t>
    </dgm:pt>
    <dgm:pt modelId="{3E59842E-7CB8-4249-B5D4-CB63E9692269}" type="sibTrans" cxnId="{A279B784-890B-40A8-86BC-F833B54A72E1}">
      <dgm:prSet/>
      <dgm:spPr/>
      <dgm:t>
        <a:bodyPr/>
        <a:lstStyle/>
        <a:p>
          <a:endParaRPr lang="zh-TW" altLang="en-US"/>
        </a:p>
      </dgm:t>
    </dgm:pt>
    <dgm:pt modelId="{1FC84719-97A0-4218-9A6D-F863CD43DAF7}">
      <dgm:prSet phldrT="[文字]"/>
      <dgm:spPr/>
      <dgm:t>
        <a:bodyPr/>
        <a:lstStyle/>
        <a:p>
          <a:r>
            <a:rPr 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行銷策略：</a:t>
          </a:r>
          <a:endParaRPr lang="en-US" alt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en-U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不惜重本向五星級主廚挖角，在品質控管與創新的經典美食率先抓住顧客的味蕾，讓</a:t>
          </a:r>
          <a:r>
            <a:rPr lang="en-U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在短時間內發展迅速。</a:t>
          </a:r>
          <a:endParaRPr lang="zh-TW" altLang="en-US"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gm:t>
    </dgm:pt>
    <dgm:pt modelId="{66F000A9-CA65-4420-BADB-E148DF967F02}" type="parTrans" cxnId="{0B184E02-89F6-4228-9664-6959137F57B1}">
      <dgm:prSet/>
      <dgm:spPr/>
      <dgm:t>
        <a:bodyPr/>
        <a:lstStyle/>
        <a:p>
          <a:endParaRPr lang="zh-TW" altLang="en-US"/>
        </a:p>
      </dgm:t>
    </dgm:pt>
    <dgm:pt modelId="{532329D8-575C-4904-B992-4221BFF4DDC7}" type="sibTrans" cxnId="{0B184E02-89F6-4228-9664-6959137F57B1}">
      <dgm:prSet/>
      <dgm:spPr/>
      <dgm:t>
        <a:bodyPr/>
        <a:lstStyle/>
        <a:p>
          <a:endParaRPr lang="zh-TW" altLang="en-US"/>
        </a:p>
      </dgm:t>
    </dgm:pt>
    <dgm:pt modelId="{82F61522-ABFE-4D26-B37D-3E6222EE795C}" type="pres">
      <dgm:prSet presAssocID="{1ADC6833-4AF0-4DF4-A7FB-CB72241CC6D8}" presName="vert0" presStyleCnt="0">
        <dgm:presLayoutVars>
          <dgm:dir/>
          <dgm:animOne val="branch"/>
          <dgm:animLvl val="lvl"/>
        </dgm:presLayoutVars>
      </dgm:prSet>
      <dgm:spPr/>
      <dgm:t>
        <a:bodyPr/>
        <a:lstStyle/>
        <a:p>
          <a:endParaRPr lang="zh-TW" altLang="en-US"/>
        </a:p>
      </dgm:t>
    </dgm:pt>
    <dgm:pt modelId="{6AA5EDC9-C169-4F95-A724-F78302052AC3}" type="pres">
      <dgm:prSet presAssocID="{BB0E2434-C64C-4B91-8685-A95F9E4AD7F1}" presName="thickLine" presStyleLbl="alignNode1" presStyleIdx="0" presStyleCnt="1"/>
      <dgm:spPr/>
    </dgm:pt>
    <dgm:pt modelId="{F9EDA9C0-3AFF-4A4B-9408-DC64C39B0525}" type="pres">
      <dgm:prSet presAssocID="{BB0E2434-C64C-4B91-8685-A95F9E4AD7F1}" presName="horz1" presStyleCnt="0"/>
      <dgm:spPr/>
    </dgm:pt>
    <dgm:pt modelId="{92E4DB60-6D95-48E2-9CE5-1B216E024321}" type="pres">
      <dgm:prSet presAssocID="{BB0E2434-C64C-4B91-8685-A95F9E4AD7F1}" presName="tx1" presStyleLbl="revTx" presStyleIdx="0" presStyleCnt="4" custFlipHor="1" custScaleX="72973" custLinFactNeighborX="-10135"/>
      <dgm:spPr/>
      <dgm:t>
        <a:bodyPr/>
        <a:lstStyle/>
        <a:p>
          <a:endParaRPr lang="zh-TW" altLang="en-US"/>
        </a:p>
      </dgm:t>
    </dgm:pt>
    <dgm:pt modelId="{553D3E3A-2D8F-4599-970B-1FB956232A5D}" type="pres">
      <dgm:prSet presAssocID="{BB0E2434-C64C-4B91-8685-A95F9E4AD7F1}" presName="vert1" presStyleCnt="0"/>
      <dgm:spPr/>
    </dgm:pt>
    <dgm:pt modelId="{06C72B44-6486-42E4-9B0C-9C7CAB8525E1}" type="pres">
      <dgm:prSet presAssocID="{F4A76C4A-5DD1-4E9A-B895-6B09EA690F80}" presName="vertSpace2a" presStyleCnt="0"/>
      <dgm:spPr/>
    </dgm:pt>
    <dgm:pt modelId="{DAE09C2D-FF55-4052-9366-DA66723631D4}" type="pres">
      <dgm:prSet presAssocID="{F4A76C4A-5DD1-4E9A-B895-6B09EA690F80}" presName="horz2" presStyleCnt="0"/>
      <dgm:spPr/>
    </dgm:pt>
    <dgm:pt modelId="{4A2BCED1-39B0-4960-B8BD-28AA816D1D04}" type="pres">
      <dgm:prSet presAssocID="{F4A76C4A-5DD1-4E9A-B895-6B09EA690F80}" presName="horzSpace2" presStyleCnt="0"/>
      <dgm:spPr/>
    </dgm:pt>
    <dgm:pt modelId="{B9C2200A-F213-4368-8D89-EAFD596D31C1}" type="pres">
      <dgm:prSet presAssocID="{F4A76C4A-5DD1-4E9A-B895-6B09EA690F80}" presName="tx2" presStyleLbl="revTx" presStyleIdx="1" presStyleCnt="4"/>
      <dgm:spPr/>
      <dgm:t>
        <a:bodyPr/>
        <a:lstStyle/>
        <a:p>
          <a:endParaRPr lang="zh-TW" altLang="en-US"/>
        </a:p>
      </dgm:t>
    </dgm:pt>
    <dgm:pt modelId="{598E3D41-4141-47FE-ADEE-98D4F6F8343E}" type="pres">
      <dgm:prSet presAssocID="{F4A76C4A-5DD1-4E9A-B895-6B09EA690F80}" presName="vert2" presStyleCnt="0"/>
      <dgm:spPr/>
    </dgm:pt>
    <dgm:pt modelId="{1B42F168-1612-4B6C-8235-C51224E2ED5E}" type="pres">
      <dgm:prSet presAssocID="{F4A76C4A-5DD1-4E9A-B895-6B09EA690F80}" presName="thinLine2b" presStyleLbl="callout" presStyleIdx="0" presStyleCnt="3"/>
      <dgm:spPr/>
    </dgm:pt>
    <dgm:pt modelId="{78CCE81D-85E2-4CA2-9760-7B3A3DD7140A}" type="pres">
      <dgm:prSet presAssocID="{F4A76C4A-5DD1-4E9A-B895-6B09EA690F80}" presName="vertSpace2b" presStyleCnt="0"/>
      <dgm:spPr/>
    </dgm:pt>
    <dgm:pt modelId="{8D0B9E6F-7D34-432B-933E-E0B09B72C106}" type="pres">
      <dgm:prSet presAssocID="{1FC84719-97A0-4218-9A6D-F863CD43DAF7}" presName="horz2" presStyleCnt="0"/>
      <dgm:spPr/>
    </dgm:pt>
    <dgm:pt modelId="{FA400C94-7AAC-4557-8A5D-BCCC3FEF5DB6}" type="pres">
      <dgm:prSet presAssocID="{1FC84719-97A0-4218-9A6D-F863CD43DAF7}" presName="horzSpace2" presStyleCnt="0"/>
      <dgm:spPr/>
    </dgm:pt>
    <dgm:pt modelId="{EA903A09-C48E-4BAF-9E17-E33A1F81B228}" type="pres">
      <dgm:prSet presAssocID="{1FC84719-97A0-4218-9A6D-F863CD43DAF7}" presName="tx2" presStyleLbl="revTx" presStyleIdx="2" presStyleCnt="4"/>
      <dgm:spPr/>
      <dgm:t>
        <a:bodyPr/>
        <a:lstStyle/>
        <a:p>
          <a:endParaRPr lang="zh-TW" altLang="en-US"/>
        </a:p>
      </dgm:t>
    </dgm:pt>
    <dgm:pt modelId="{C0AF8699-14B7-4D4D-A593-EF56DF68B2FD}" type="pres">
      <dgm:prSet presAssocID="{1FC84719-97A0-4218-9A6D-F863CD43DAF7}" presName="vert2" presStyleCnt="0"/>
      <dgm:spPr/>
    </dgm:pt>
    <dgm:pt modelId="{95A12674-8CB5-41D6-862F-0CEBE2525784}" type="pres">
      <dgm:prSet presAssocID="{1FC84719-97A0-4218-9A6D-F863CD43DAF7}" presName="thinLine2b" presStyleLbl="callout" presStyleIdx="1" presStyleCnt="3"/>
      <dgm:spPr/>
    </dgm:pt>
    <dgm:pt modelId="{6F287026-F10C-4F7C-B8D2-A563AE5102D9}" type="pres">
      <dgm:prSet presAssocID="{1FC84719-97A0-4218-9A6D-F863CD43DAF7}" presName="vertSpace2b" presStyleCnt="0"/>
      <dgm:spPr/>
    </dgm:pt>
    <dgm:pt modelId="{FDB16FA7-5A24-4BFE-8A90-FA97801809AD}" type="pres">
      <dgm:prSet presAssocID="{99298A8C-9D07-453F-A64B-A4010D53EFED}" presName="horz2" presStyleCnt="0"/>
      <dgm:spPr/>
    </dgm:pt>
    <dgm:pt modelId="{3417E1F0-5450-4341-B2E2-9EA0396BDD4D}" type="pres">
      <dgm:prSet presAssocID="{99298A8C-9D07-453F-A64B-A4010D53EFED}" presName="horzSpace2" presStyleCnt="0"/>
      <dgm:spPr/>
    </dgm:pt>
    <dgm:pt modelId="{AE529158-7909-42A1-BC30-8C1FE9C07D24}" type="pres">
      <dgm:prSet presAssocID="{99298A8C-9D07-453F-A64B-A4010D53EFED}" presName="tx2" presStyleLbl="revTx" presStyleIdx="3" presStyleCnt="4"/>
      <dgm:spPr/>
      <dgm:t>
        <a:bodyPr/>
        <a:lstStyle/>
        <a:p>
          <a:endParaRPr lang="zh-TW" altLang="en-US"/>
        </a:p>
      </dgm:t>
    </dgm:pt>
    <dgm:pt modelId="{BBA75780-10BF-467C-939F-2E931D50A24D}" type="pres">
      <dgm:prSet presAssocID="{99298A8C-9D07-453F-A64B-A4010D53EFED}" presName="vert2" presStyleCnt="0"/>
      <dgm:spPr/>
    </dgm:pt>
    <dgm:pt modelId="{D91385C7-7EED-4BE1-A05D-4E766C878F15}" type="pres">
      <dgm:prSet presAssocID="{99298A8C-9D07-453F-A64B-A4010D53EFED}" presName="thinLine2b" presStyleLbl="callout" presStyleIdx="2" presStyleCnt="3"/>
      <dgm:spPr/>
    </dgm:pt>
    <dgm:pt modelId="{F142C852-5340-4C96-A09C-167F0BA7F504}" type="pres">
      <dgm:prSet presAssocID="{99298A8C-9D07-453F-A64B-A4010D53EFED}" presName="vertSpace2b" presStyleCnt="0"/>
      <dgm:spPr/>
    </dgm:pt>
  </dgm:ptLst>
  <dgm:cxnLst>
    <dgm:cxn modelId="{6FE193F5-D81F-4531-8FB7-04488DD127D0}" type="presOf" srcId="{99298A8C-9D07-453F-A64B-A4010D53EFED}" destId="{AE529158-7909-42A1-BC30-8C1FE9C07D24}" srcOrd="0" destOrd="0" presId="urn:microsoft.com/office/officeart/2008/layout/LinedList"/>
    <dgm:cxn modelId="{6E737640-79CF-4AB6-BF3E-258923B2433D}" srcId="{BB0E2434-C64C-4B91-8685-A95F9E4AD7F1}" destId="{99298A8C-9D07-453F-A64B-A4010D53EFED}" srcOrd="2" destOrd="0" parTransId="{E7958A48-F4AD-466D-B068-45CB4A45F359}" sibTransId="{AF544B93-AAFA-404E-B745-C9568A5825B2}"/>
    <dgm:cxn modelId="{E6F468DE-F357-4840-BE14-4D31500CDED1}" type="presOf" srcId="{F4A76C4A-5DD1-4E9A-B895-6B09EA690F80}" destId="{B9C2200A-F213-4368-8D89-EAFD596D31C1}" srcOrd="0" destOrd="0" presId="urn:microsoft.com/office/officeart/2008/layout/LinedList"/>
    <dgm:cxn modelId="{8CD80037-0B65-4A85-8124-69D27E29E00B}" type="presOf" srcId="{1ADC6833-4AF0-4DF4-A7FB-CB72241CC6D8}" destId="{82F61522-ABFE-4D26-B37D-3E6222EE795C}" srcOrd="0" destOrd="0" presId="urn:microsoft.com/office/officeart/2008/layout/LinedList"/>
    <dgm:cxn modelId="{F1B7AC10-33B0-4770-A21D-F0182E60B521}" type="presOf" srcId="{1FC84719-97A0-4218-9A6D-F863CD43DAF7}" destId="{EA903A09-C48E-4BAF-9E17-E33A1F81B228}" srcOrd="0" destOrd="0" presId="urn:microsoft.com/office/officeart/2008/layout/LinedList"/>
    <dgm:cxn modelId="{0B184E02-89F6-4228-9664-6959137F57B1}" srcId="{BB0E2434-C64C-4B91-8685-A95F9E4AD7F1}" destId="{1FC84719-97A0-4218-9A6D-F863CD43DAF7}" srcOrd="1" destOrd="0" parTransId="{66F000A9-CA65-4420-BADB-E148DF967F02}" sibTransId="{532329D8-575C-4904-B992-4221BFF4DDC7}"/>
    <dgm:cxn modelId="{A279B784-890B-40A8-86BC-F833B54A72E1}" srcId="{BB0E2434-C64C-4B91-8685-A95F9E4AD7F1}" destId="{F4A76C4A-5DD1-4E9A-B895-6B09EA690F80}" srcOrd="0" destOrd="0" parTransId="{17F31750-BAF9-48BB-9021-439AC83EFDB3}" sibTransId="{3E59842E-7CB8-4249-B5D4-CB63E9692269}"/>
    <dgm:cxn modelId="{C0903779-78AA-42F7-A6FC-DEDB8C369A25}" srcId="{1ADC6833-4AF0-4DF4-A7FB-CB72241CC6D8}" destId="{BB0E2434-C64C-4B91-8685-A95F9E4AD7F1}" srcOrd="0" destOrd="0" parTransId="{B3CF4DEB-C6B1-4679-A942-4A7AD747893C}" sibTransId="{A23F955F-8DD1-446C-B0E8-05B9B8C37234}"/>
    <dgm:cxn modelId="{34B67A3B-1B6E-4BBE-A290-0E8E017A64A8}" type="presOf" srcId="{BB0E2434-C64C-4B91-8685-A95F9E4AD7F1}" destId="{92E4DB60-6D95-48E2-9CE5-1B216E024321}" srcOrd="0" destOrd="0" presId="urn:microsoft.com/office/officeart/2008/layout/LinedList"/>
    <dgm:cxn modelId="{335854CC-1188-42C1-8035-6349CA959970}" type="presParOf" srcId="{82F61522-ABFE-4D26-B37D-3E6222EE795C}" destId="{6AA5EDC9-C169-4F95-A724-F78302052AC3}" srcOrd="0" destOrd="0" presId="urn:microsoft.com/office/officeart/2008/layout/LinedList"/>
    <dgm:cxn modelId="{838E22A0-2950-4353-B611-375E2C6D2EF2}" type="presParOf" srcId="{82F61522-ABFE-4D26-B37D-3E6222EE795C}" destId="{F9EDA9C0-3AFF-4A4B-9408-DC64C39B0525}" srcOrd="1" destOrd="0" presId="urn:microsoft.com/office/officeart/2008/layout/LinedList"/>
    <dgm:cxn modelId="{F44F29B4-F559-4928-A011-4259C79DB697}" type="presParOf" srcId="{F9EDA9C0-3AFF-4A4B-9408-DC64C39B0525}" destId="{92E4DB60-6D95-48E2-9CE5-1B216E024321}" srcOrd="0" destOrd="0" presId="urn:microsoft.com/office/officeart/2008/layout/LinedList"/>
    <dgm:cxn modelId="{673CD657-42AD-4C55-9C5A-9CAD7CE169B1}" type="presParOf" srcId="{F9EDA9C0-3AFF-4A4B-9408-DC64C39B0525}" destId="{553D3E3A-2D8F-4599-970B-1FB956232A5D}" srcOrd="1" destOrd="0" presId="urn:microsoft.com/office/officeart/2008/layout/LinedList"/>
    <dgm:cxn modelId="{EF0BC982-2227-46EE-95E5-4B3E0E63661B}" type="presParOf" srcId="{553D3E3A-2D8F-4599-970B-1FB956232A5D}" destId="{06C72B44-6486-42E4-9B0C-9C7CAB8525E1}" srcOrd="0" destOrd="0" presId="urn:microsoft.com/office/officeart/2008/layout/LinedList"/>
    <dgm:cxn modelId="{619AB17A-F89D-443F-B47C-5957267A24E3}" type="presParOf" srcId="{553D3E3A-2D8F-4599-970B-1FB956232A5D}" destId="{DAE09C2D-FF55-4052-9366-DA66723631D4}" srcOrd="1" destOrd="0" presId="urn:microsoft.com/office/officeart/2008/layout/LinedList"/>
    <dgm:cxn modelId="{7F4242E1-03A1-4637-8F6E-9E982AD57ECD}" type="presParOf" srcId="{DAE09C2D-FF55-4052-9366-DA66723631D4}" destId="{4A2BCED1-39B0-4960-B8BD-28AA816D1D04}" srcOrd="0" destOrd="0" presId="urn:microsoft.com/office/officeart/2008/layout/LinedList"/>
    <dgm:cxn modelId="{0B3F13EB-173E-483F-A509-C286CC2E7D2B}" type="presParOf" srcId="{DAE09C2D-FF55-4052-9366-DA66723631D4}" destId="{B9C2200A-F213-4368-8D89-EAFD596D31C1}" srcOrd="1" destOrd="0" presId="urn:microsoft.com/office/officeart/2008/layout/LinedList"/>
    <dgm:cxn modelId="{04CAB69C-DD39-4E5D-8F60-703FC1F0CE60}" type="presParOf" srcId="{DAE09C2D-FF55-4052-9366-DA66723631D4}" destId="{598E3D41-4141-47FE-ADEE-98D4F6F8343E}" srcOrd="2" destOrd="0" presId="urn:microsoft.com/office/officeart/2008/layout/LinedList"/>
    <dgm:cxn modelId="{4692374B-6DD4-4531-84EE-CB4007B8398A}" type="presParOf" srcId="{553D3E3A-2D8F-4599-970B-1FB956232A5D}" destId="{1B42F168-1612-4B6C-8235-C51224E2ED5E}" srcOrd="2" destOrd="0" presId="urn:microsoft.com/office/officeart/2008/layout/LinedList"/>
    <dgm:cxn modelId="{883B92A4-9D20-40BE-94C3-10C06559E963}" type="presParOf" srcId="{553D3E3A-2D8F-4599-970B-1FB956232A5D}" destId="{78CCE81D-85E2-4CA2-9760-7B3A3DD7140A}" srcOrd="3" destOrd="0" presId="urn:microsoft.com/office/officeart/2008/layout/LinedList"/>
    <dgm:cxn modelId="{09EFB389-4B72-4696-A087-CEDF9CB58093}" type="presParOf" srcId="{553D3E3A-2D8F-4599-970B-1FB956232A5D}" destId="{8D0B9E6F-7D34-432B-933E-E0B09B72C106}" srcOrd="4" destOrd="0" presId="urn:microsoft.com/office/officeart/2008/layout/LinedList"/>
    <dgm:cxn modelId="{3D6E6321-CB69-4B10-BBC9-D37424F4F691}" type="presParOf" srcId="{8D0B9E6F-7D34-432B-933E-E0B09B72C106}" destId="{FA400C94-7AAC-4557-8A5D-BCCC3FEF5DB6}" srcOrd="0" destOrd="0" presId="urn:microsoft.com/office/officeart/2008/layout/LinedList"/>
    <dgm:cxn modelId="{AC74FAF6-8DBA-4CC3-8308-28264239BE2B}" type="presParOf" srcId="{8D0B9E6F-7D34-432B-933E-E0B09B72C106}" destId="{EA903A09-C48E-4BAF-9E17-E33A1F81B228}" srcOrd="1" destOrd="0" presId="urn:microsoft.com/office/officeart/2008/layout/LinedList"/>
    <dgm:cxn modelId="{8A6ED160-ABAA-4853-BF30-E941A81D1A31}" type="presParOf" srcId="{8D0B9E6F-7D34-432B-933E-E0B09B72C106}" destId="{C0AF8699-14B7-4D4D-A593-EF56DF68B2FD}" srcOrd="2" destOrd="0" presId="urn:microsoft.com/office/officeart/2008/layout/LinedList"/>
    <dgm:cxn modelId="{9C1BC594-FEC8-4798-899C-8820A0CA9525}" type="presParOf" srcId="{553D3E3A-2D8F-4599-970B-1FB956232A5D}" destId="{95A12674-8CB5-41D6-862F-0CEBE2525784}" srcOrd="5" destOrd="0" presId="urn:microsoft.com/office/officeart/2008/layout/LinedList"/>
    <dgm:cxn modelId="{E3ED490E-7571-4E3F-A610-EB5306D7F2D5}" type="presParOf" srcId="{553D3E3A-2D8F-4599-970B-1FB956232A5D}" destId="{6F287026-F10C-4F7C-B8D2-A563AE5102D9}" srcOrd="6" destOrd="0" presId="urn:microsoft.com/office/officeart/2008/layout/LinedList"/>
    <dgm:cxn modelId="{B76E3C7D-6685-4783-8D5E-751310682445}" type="presParOf" srcId="{553D3E3A-2D8F-4599-970B-1FB956232A5D}" destId="{FDB16FA7-5A24-4BFE-8A90-FA97801809AD}" srcOrd="7" destOrd="0" presId="urn:microsoft.com/office/officeart/2008/layout/LinedList"/>
    <dgm:cxn modelId="{C163D526-C8EE-42CF-850A-DECCB2A3CD10}" type="presParOf" srcId="{FDB16FA7-5A24-4BFE-8A90-FA97801809AD}" destId="{3417E1F0-5450-4341-B2E2-9EA0396BDD4D}" srcOrd="0" destOrd="0" presId="urn:microsoft.com/office/officeart/2008/layout/LinedList"/>
    <dgm:cxn modelId="{FB787167-AD76-4B10-B4AA-5B1EEE291D6F}" type="presParOf" srcId="{FDB16FA7-5A24-4BFE-8A90-FA97801809AD}" destId="{AE529158-7909-42A1-BC30-8C1FE9C07D24}" srcOrd="1" destOrd="0" presId="urn:microsoft.com/office/officeart/2008/layout/LinedList"/>
    <dgm:cxn modelId="{C1DDBDF3-0718-43A9-8BC1-99147F5F038F}" type="presParOf" srcId="{FDB16FA7-5A24-4BFE-8A90-FA97801809AD}" destId="{BBA75780-10BF-467C-939F-2E931D50A24D}" srcOrd="2" destOrd="0" presId="urn:microsoft.com/office/officeart/2008/layout/LinedList"/>
    <dgm:cxn modelId="{E769D014-0244-438C-90B0-E77BD68447A3}" type="presParOf" srcId="{553D3E3A-2D8F-4599-970B-1FB956232A5D}" destId="{D91385C7-7EED-4BE1-A05D-4E766C878F15}" srcOrd="8" destOrd="0" presId="urn:microsoft.com/office/officeart/2008/layout/LinedList"/>
    <dgm:cxn modelId="{0C2DF92A-ED70-470A-96FD-9F6B492BE8B7}" type="presParOf" srcId="{553D3E3A-2D8F-4599-970B-1FB956232A5D}" destId="{F142C852-5340-4C96-A09C-167F0BA7F504}"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ADC6833-4AF0-4DF4-A7FB-CB72241CC6D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zh-TW" altLang="en-US"/>
        </a:p>
      </dgm:t>
    </dgm:pt>
    <dgm:pt modelId="{BB0E2434-C64C-4B91-8685-A95F9E4AD7F1}">
      <dgm:prSet phldrT="[文字]"/>
      <dgm:spPr/>
      <dgm:t>
        <a:bodyPr/>
        <a:lstStyle/>
        <a:p>
          <a:endParaRPr lang="zh-TW" alt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B3CF4DEB-C6B1-4679-A942-4A7AD747893C}" type="parTrans" cxnId="{C0903779-78AA-42F7-A6FC-DEDB8C369A25}">
      <dgm:prSet/>
      <dgm:spPr/>
      <dgm:t>
        <a:bodyPr/>
        <a:lstStyle/>
        <a:p>
          <a:endParaRPr lang="zh-TW" altLang="en-US"/>
        </a:p>
      </dgm:t>
    </dgm:pt>
    <dgm:pt modelId="{A23F955F-8DD1-446C-B0E8-05B9B8C37234}" type="sibTrans" cxnId="{C0903779-78AA-42F7-A6FC-DEDB8C369A25}">
      <dgm:prSet/>
      <dgm:spPr/>
      <dgm:t>
        <a:bodyPr/>
        <a:lstStyle/>
        <a:p>
          <a:endParaRPr lang="zh-TW" altLang="en-US"/>
        </a:p>
      </dgm:t>
    </dgm:pt>
    <dgm:pt modelId="{99298A8C-9D07-453F-A64B-A4010D53EFED}">
      <dgm:prSet phldrT="[文字]"/>
      <dgm:spPr/>
      <dgm:t>
        <a:bodyPr/>
        <a:lstStyle/>
        <a:p>
          <a:r>
            <a:rPr 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消費者忠誠度：</a:t>
          </a:r>
          <a:endParaRPr lang="en-US" alt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由統計結果發現，</a:t>
          </a:r>
          <a:r>
            <a:rPr lang="en-U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有建立起消費者真正喜歡的品牌，且願意持續再度消費。</a:t>
          </a:r>
          <a:endParaRPr lang="zh-TW" altLang="en-US"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gm:t>
    </dgm:pt>
    <dgm:pt modelId="{E7958A48-F4AD-466D-B068-45CB4A45F359}" type="parTrans" cxnId="{6E737640-79CF-4AB6-BF3E-258923B2433D}">
      <dgm:prSet/>
      <dgm:spPr/>
      <dgm:t>
        <a:bodyPr/>
        <a:lstStyle/>
        <a:p>
          <a:endParaRPr lang="zh-TW" altLang="en-US"/>
        </a:p>
      </dgm:t>
    </dgm:pt>
    <dgm:pt modelId="{AF544B93-AAFA-404E-B745-C9568A5825B2}" type="sibTrans" cxnId="{6E737640-79CF-4AB6-BF3E-258923B2433D}">
      <dgm:prSet/>
      <dgm:spPr/>
      <dgm:t>
        <a:bodyPr/>
        <a:lstStyle/>
        <a:p>
          <a:endParaRPr lang="zh-TW" altLang="en-US"/>
        </a:p>
      </dgm:t>
    </dgm:pt>
    <dgm:pt modelId="{F4A76C4A-5DD1-4E9A-B895-6B09EA690F80}">
      <dgm:prSet phldrT="[文字]"/>
      <dgm:spPr/>
      <dgm:t>
        <a:bodyPr/>
        <a:lstStyle/>
        <a:p>
          <a:r>
            <a:rPr 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消費行為：</a:t>
          </a:r>
          <a:endParaRPr lang="en-US" alt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en-U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的消費族群主要在青少年為對象，與星巴克的高消費族群不一樣，堅持品質新鮮與親切服務。</a:t>
          </a:r>
          <a:endParaRPr lang="zh-TW" altLang="en-US"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gm:t>
    </dgm:pt>
    <dgm:pt modelId="{17F31750-BAF9-48BB-9021-439AC83EFDB3}" type="parTrans" cxnId="{A279B784-890B-40A8-86BC-F833B54A72E1}">
      <dgm:prSet/>
      <dgm:spPr/>
      <dgm:t>
        <a:bodyPr/>
        <a:lstStyle/>
        <a:p>
          <a:endParaRPr lang="zh-TW" altLang="en-US"/>
        </a:p>
      </dgm:t>
    </dgm:pt>
    <dgm:pt modelId="{3E59842E-7CB8-4249-B5D4-CB63E9692269}" type="sibTrans" cxnId="{A279B784-890B-40A8-86BC-F833B54A72E1}">
      <dgm:prSet/>
      <dgm:spPr/>
      <dgm:t>
        <a:bodyPr/>
        <a:lstStyle/>
        <a:p>
          <a:endParaRPr lang="zh-TW" altLang="en-US"/>
        </a:p>
      </dgm:t>
    </dgm:pt>
    <dgm:pt modelId="{1FC84719-97A0-4218-9A6D-F863CD43DAF7}">
      <dgm:prSet phldrT="[文字]"/>
      <dgm:spPr/>
      <dgm:t>
        <a:bodyPr/>
        <a:lstStyle/>
        <a:p>
          <a:r>
            <a:rPr 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消費者重要性與滿意度：</a:t>
          </a:r>
          <a:endParaRPr lang="en-US" alt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zh-TW"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消費者在價格與品質上有給予相當的肯定，裝潢與環境也能讓顧客感覺到舒適。</a:t>
          </a:r>
          <a:endParaRPr lang="zh-TW" altLang="en-US"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gm:t>
    </dgm:pt>
    <dgm:pt modelId="{66F000A9-CA65-4420-BADB-E148DF967F02}" type="parTrans" cxnId="{0B184E02-89F6-4228-9664-6959137F57B1}">
      <dgm:prSet/>
      <dgm:spPr/>
      <dgm:t>
        <a:bodyPr/>
        <a:lstStyle/>
        <a:p>
          <a:endParaRPr lang="zh-TW" altLang="en-US"/>
        </a:p>
      </dgm:t>
    </dgm:pt>
    <dgm:pt modelId="{532329D8-575C-4904-B992-4221BFF4DDC7}" type="sibTrans" cxnId="{0B184E02-89F6-4228-9664-6959137F57B1}">
      <dgm:prSet/>
      <dgm:spPr/>
      <dgm:t>
        <a:bodyPr/>
        <a:lstStyle/>
        <a:p>
          <a:endParaRPr lang="zh-TW" altLang="en-US"/>
        </a:p>
      </dgm:t>
    </dgm:pt>
    <dgm:pt modelId="{82F61522-ABFE-4D26-B37D-3E6222EE795C}" type="pres">
      <dgm:prSet presAssocID="{1ADC6833-4AF0-4DF4-A7FB-CB72241CC6D8}" presName="vert0" presStyleCnt="0">
        <dgm:presLayoutVars>
          <dgm:dir/>
          <dgm:animOne val="branch"/>
          <dgm:animLvl val="lvl"/>
        </dgm:presLayoutVars>
      </dgm:prSet>
      <dgm:spPr/>
      <dgm:t>
        <a:bodyPr/>
        <a:lstStyle/>
        <a:p>
          <a:endParaRPr lang="zh-TW" altLang="en-US"/>
        </a:p>
      </dgm:t>
    </dgm:pt>
    <dgm:pt modelId="{6AA5EDC9-C169-4F95-A724-F78302052AC3}" type="pres">
      <dgm:prSet presAssocID="{BB0E2434-C64C-4B91-8685-A95F9E4AD7F1}" presName="thickLine" presStyleLbl="alignNode1" presStyleIdx="0" presStyleCnt="1"/>
      <dgm:spPr/>
    </dgm:pt>
    <dgm:pt modelId="{F9EDA9C0-3AFF-4A4B-9408-DC64C39B0525}" type="pres">
      <dgm:prSet presAssocID="{BB0E2434-C64C-4B91-8685-A95F9E4AD7F1}" presName="horz1" presStyleCnt="0"/>
      <dgm:spPr/>
    </dgm:pt>
    <dgm:pt modelId="{92E4DB60-6D95-48E2-9CE5-1B216E024321}" type="pres">
      <dgm:prSet presAssocID="{BB0E2434-C64C-4B91-8685-A95F9E4AD7F1}" presName="tx1" presStyleLbl="revTx" presStyleIdx="0" presStyleCnt="4" custFlipHor="1" custScaleX="72973" custLinFactNeighborX="-10135"/>
      <dgm:spPr/>
      <dgm:t>
        <a:bodyPr/>
        <a:lstStyle/>
        <a:p>
          <a:endParaRPr lang="zh-TW" altLang="en-US"/>
        </a:p>
      </dgm:t>
    </dgm:pt>
    <dgm:pt modelId="{553D3E3A-2D8F-4599-970B-1FB956232A5D}" type="pres">
      <dgm:prSet presAssocID="{BB0E2434-C64C-4B91-8685-A95F9E4AD7F1}" presName="vert1" presStyleCnt="0"/>
      <dgm:spPr/>
    </dgm:pt>
    <dgm:pt modelId="{06C72B44-6486-42E4-9B0C-9C7CAB8525E1}" type="pres">
      <dgm:prSet presAssocID="{F4A76C4A-5DD1-4E9A-B895-6B09EA690F80}" presName="vertSpace2a" presStyleCnt="0"/>
      <dgm:spPr/>
    </dgm:pt>
    <dgm:pt modelId="{DAE09C2D-FF55-4052-9366-DA66723631D4}" type="pres">
      <dgm:prSet presAssocID="{F4A76C4A-5DD1-4E9A-B895-6B09EA690F80}" presName="horz2" presStyleCnt="0"/>
      <dgm:spPr/>
    </dgm:pt>
    <dgm:pt modelId="{4A2BCED1-39B0-4960-B8BD-28AA816D1D04}" type="pres">
      <dgm:prSet presAssocID="{F4A76C4A-5DD1-4E9A-B895-6B09EA690F80}" presName="horzSpace2" presStyleCnt="0"/>
      <dgm:spPr/>
    </dgm:pt>
    <dgm:pt modelId="{B9C2200A-F213-4368-8D89-EAFD596D31C1}" type="pres">
      <dgm:prSet presAssocID="{F4A76C4A-5DD1-4E9A-B895-6B09EA690F80}" presName="tx2" presStyleLbl="revTx" presStyleIdx="1" presStyleCnt="4"/>
      <dgm:spPr/>
      <dgm:t>
        <a:bodyPr/>
        <a:lstStyle/>
        <a:p>
          <a:endParaRPr lang="zh-TW" altLang="en-US"/>
        </a:p>
      </dgm:t>
    </dgm:pt>
    <dgm:pt modelId="{598E3D41-4141-47FE-ADEE-98D4F6F8343E}" type="pres">
      <dgm:prSet presAssocID="{F4A76C4A-5DD1-4E9A-B895-6B09EA690F80}" presName="vert2" presStyleCnt="0"/>
      <dgm:spPr/>
    </dgm:pt>
    <dgm:pt modelId="{1B42F168-1612-4B6C-8235-C51224E2ED5E}" type="pres">
      <dgm:prSet presAssocID="{F4A76C4A-5DD1-4E9A-B895-6B09EA690F80}" presName="thinLine2b" presStyleLbl="callout" presStyleIdx="0" presStyleCnt="3"/>
      <dgm:spPr/>
    </dgm:pt>
    <dgm:pt modelId="{78CCE81D-85E2-4CA2-9760-7B3A3DD7140A}" type="pres">
      <dgm:prSet presAssocID="{F4A76C4A-5DD1-4E9A-B895-6B09EA690F80}" presName="vertSpace2b" presStyleCnt="0"/>
      <dgm:spPr/>
    </dgm:pt>
    <dgm:pt modelId="{8D0B9E6F-7D34-432B-933E-E0B09B72C106}" type="pres">
      <dgm:prSet presAssocID="{1FC84719-97A0-4218-9A6D-F863CD43DAF7}" presName="horz2" presStyleCnt="0"/>
      <dgm:spPr/>
    </dgm:pt>
    <dgm:pt modelId="{FA400C94-7AAC-4557-8A5D-BCCC3FEF5DB6}" type="pres">
      <dgm:prSet presAssocID="{1FC84719-97A0-4218-9A6D-F863CD43DAF7}" presName="horzSpace2" presStyleCnt="0"/>
      <dgm:spPr/>
    </dgm:pt>
    <dgm:pt modelId="{EA903A09-C48E-4BAF-9E17-E33A1F81B228}" type="pres">
      <dgm:prSet presAssocID="{1FC84719-97A0-4218-9A6D-F863CD43DAF7}" presName="tx2" presStyleLbl="revTx" presStyleIdx="2" presStyleCnt="4"/>
      <dgm:spPr/>
      <dgm:t>
        <a:bodyPr/>
        <a:lstStyle/>
        <a:p>
          <a:endParaRPr lang="zh-TW" altLang="en-US"/>
        </a:p>
      </dgm:t>
    </dgm:pt>
    <dgm:pt modelId="{C0AF8699-14B7-4D4D-A593-EF56DF68B2FD}" type="pres">
      <dgm:prSet presAssocID="{1FC84719-97A0-4218-9A6D-F863CD43DAF7}" presName="vert2" presStyleCnt="0"/>
      <dgm:spPr/>
    </dgm:pt>
    <dgm:pt modelId="{95A12674-8CB5-41D6-862F-0CEBE2525784}" type="pres">
      <dgm:prSet presAssocID="{1FC84719-97A0-4218-9A6D-F863CD43DAF7}" presName="thinLine2b" presStyleLbl="callout" presStyleIdx="1" presStyleCnt="3"/>
      <dgm:spPr/>
    </dgm:pt>
    <dgm:pt modelId="{6F287026-F10C-4F7C-B8D2-A563AE5102D9}" type="pres">
      <dgm:prSet presAssocID="{1FC84719-97A0-4218-9A6D-F863CD43DAF7}" presName="vertSpace2b" presStyleCnt="0"/>
      <dgm:spPr/>
    </dgm:pt>
    <dgm:pt modelId="{FDB16FA7-5A24-4BFE-8A90-FA97801809AD}" type="pres">
      <dgm:prSet presAssocID="{99298A8C-9D07-453F-A64B-A4010D53EFED}" presName="horz2" presStyleCnt="0"/>
      <dgm:spPr/>
    </dgm:pt>
    <dgm:pt modelId="{3417E1F0-5450-4341-B2E2-9EA0396BDD4D}" type="pres">
      <dgm:prSet presAssocID="{99298A8C-9D07-453F-A64B-A4010D53EFED}" presName="horzSpace2" presStyleCnt="0"/>
      <dgm:spPr/>
    </dgm:pt>
    <dgm:pt modelId="{AE529158-7909-42A1-BC30-8C1FE9C07D24}" type="pres">
      <dgm:prSet presAssocID="{99298A8C-9D07-453F-A64B-A4010D53EFED}" presName="tx2" presStyleLbl="revTx" presStyleIdx="3" presStyleCnt="4"/>
      <dgm:spPr/>
      <dgm:t>
        <a:bodyPr/>
        <a:lstStyle/>
        <a:p>
          <a:endParaRPr lang="zh-TW" altLang="en-US"/>
        </a:p>
      </dgm:t>
    </dgm:pt>
    <dgm:pt modelId="{BBA75780-10BF-467C-939F-2E931D50A24D}" type="pres">
      <dgm:prSet presAssocID="{99298A8C-9D07-453F-A64B-A4010D53EFED}" presName="vert2" presStyleCnt="0"/>
      <dgm:spPr/>
    </dgm:pt>
    <dgm:pt modelId="{D91385C7-7EED-4BE1-A05D-4E766C878F15}" type="pres">
      <dgm:prSet presAssocID="{99298A8C-9D07-453F-A64B-A4010D53EFED}" presName="thinLine2b" presStyleLbl="callout" presStyleIdx="2" presStyleCnt="3"/>
      <dgm:spPr/>
    </dgm:pt>
    <dgm:pt modelId="{F142C852-5340-4C96-A09C-167F0BA7F504}" type="pres">
      <dgm:prSet presAssocID="{99298A8C-9D07-453F-A64B-A4010D53EFED}" presName="vertSpace2b" presStyleCnt="0"/>
      <dgm:spPr/>
    </dgm:pt>
  </dgm:ptLst>
  <dgm:cxnLst>
    <dgm:cxn modelId="{A212724D-5D7B-43D7-8D2C-9B6EBC6EFAB3}" type="presOf" srcId="{1FC84719-97A0-4218-9A6D-F863CD43DAF7}" destId="{EA903A09-C48E-4BAF-9E17-E33A1F81B228}" srcOrd="0" destOrd="0" presId="urn:microsoft.com/office/officeart/2008/layout/LinedList"/>
    <dgm:cxn modelId="{6E737640-79CF-4AB6-BF3E-258923B2433D}" srcId="{BB0E2434-C64C-4B91-8685-A95F9E4AD7F1}" destId="{99298A8C-9D07-453F-A64B-A4010D53EFED}" srcOrd="2" destOrd="0" parTransId="{E7958A48-F4AD-466D-B068-45CB4A45F359}" sibTransId="{AF544B93-AAFA-404E-B745-C9568A5825B2}"/>
    <dgm:cxn modelId="{399B27B7-2A18-428D-B841-38FE7EC4B41F}" type="presOf" srcId="{F4A76C4A-5DD1-4E9A-B895-6B09EA690F80}" destId="{B9C2200A-F213-4368-8D89-EAFD596D31C1}" srcOrd="0" destOrd="0" presId="urn:microsoft.com/office/officeart/2008/layout/LinedList"/>
    <dgm:cxn modelId="{0B184E02-89F6-4228-9664-6959137F57B1}" srcId="{BB0E2434-C64C-4B91-8685-A95F9E4AD7F1}" destId="{1FC84719-97A0-4218-9A6D-F863CD43DAF7}" srcOrd="1" destOrd="0" parTransId="{66F000A9-CA65-4420-BADB-E148DF967F02}" sibTransId="{532329D8-575C-4904-B992-4221BFF4DDC7}"/>
    <dgm:cxn modelId="{A279B784-890B-40A8-86BC-F833B54A72E1}" srcId="{BB0E2434-C64C-4B91-8685-A95F9E4AD7F1}" destId="{F4A76C4A-5DD1-4E9A-B895-6B09EA690F80}" srcOrd="0" destOrd="0" parTransId="{17F31750-BAF9-48BB-9021-439AC83EFDB3}" sibTransId="{3E59842E-7CB8-4249-B5D4-CB63E9692269}"/>
    <dgm:cxn modelId="{CEF8DFE4-E83C-4193-8AC6-4AEDA36E43BD}" type="presOf" srcId="{1ADC6833-4AF0-4DF4-A7FB-CB72241CC6D8}" destId="{82F61522-ABFE-4D26-B37D-3E6222EE795C}" srcOrd="0" destOrd="0" presId="urn:microsoft.com/office/officeart/2008/layout/LinedList"/>
    <dgm:cxn modelId="{93DFA784-D95B-4301-A19B-0EB5C225E0A9}" type="presOf" srcId="{BB0E2434-C64C-4B91-8685-A95F9E4AD7F1}" destId="{92E4DB60-6D95-48E2-9CE5-1B216E024321}" srcOrd="0" destOrd="0" presId="urn:microsoft.com/office/officeart/2008/layout/LinedList"/>
    <dgm:cxn modelId="{A069C6AE-3F3C-410F-8C41-03644B7F750F}" type="presOf" srcId="{99298A8C-9D07-453F-A64B-A4010D53EFED}" destId="{AE529158-7909-42A1-BC30-8C1FE9C07D24}" srcOrd="0" destOrd="0" presId="urn:microsoft.com/office/officeart/2008/layout/LinedList"/>
    <dgm:cxn modelId="{C0903779-78AA-42F7-A6FC-DEDB8C369A25}" srcId="{1ADC6833-4AF0-4DF4-A7FB-CB72241CC6D8}" destId="{BB0E2434-C64C-4B91-8685-A95F9E4AD7F1}" srcOrd="0" destOrd="0" parTransId="{B3CF4DEB-C6B1-4679-A942-4A7AD747893C}" sibTransId="{A23F955F-8DD1-446C-B0E8-05B9B8C37234}"/>
    <dgm:cxn modelId="{49DF62C3-E6B7-4BB1-9F06-9A10C327733F}" type="presParOf" srcId="{82F61522-ABFE-4D26-B37D-3E6222EE795C}" destId="{6AA5EDC9-C169-4F95-A724-F78302052AC3}" srcOrd="0" destOrd="0" presId="urn:microsoft.com/office/officeart/2008/layout/LinedList"/>
    <dgm:cxn modelId="{2CE73887-BC21-40B6-85EB-71549D677976}" type="presParOf" srcId="{82F61522-ABFE-4D26-B37D-3E6222EE795C}" destId="{F9EDA9C0-3AFF-4A4B-9408-DC64C39B0525}" srcOrd="1" destOrd="0" presId="urn:microsoft.com/office/officeart/2008/layout/LinedList"/>
    <dgm:cxn modelId="{8F697EF4-CE71-4BAF-80A1-2AEE62D3DE9A}" type="presParOf" srcId="{F9EDA9C0-3AFF-4A4B-9408-DC64C39B0525}" destId="{92E4DB60-6D95-48E2-9CE5-1B216E024321}" srcOrd="0" destOrd="0" presId="urn:microsoft.com/office/officeart/2008/layout/LinedList"/>
    <dgm:cxn modelId="{1216165B-0D37-4347-8CF6-82F3747A3F66}" type="presParOf" srcId="{F9EDA9C0-3AFF-4A4B-9408-DC64C39B0525}" destId="{553D3E3A-2D8F-4599-970B-1FB956232A5D}" srcOrd="1" destOrd="0" presId="urn:microsoft.com/office/officeart/2008/layout/LinedList"/>
    <dgm:cxn modelId="{65FE3EA3-3540-4FDD-B533-29D4405B68D3}" type="presParOf" srcId="{553D3E3A-2D8F-4599-970B-1FB956232A5D}" destId="{06C72B44-6486-42E4-9B0C-9C7CAB8525E1}" srcOrd="0" destOrd="0" presId="urn:microsoft.com/office/officeart/2008/layout/LinedList"/>
    <dgm:cxn modelId="{C37E28C1-0BFB-41D6-B270-19B90DF7C438}" type="presParOf" srcId="{553D3E3A-2D8F-4599-970B-1FB956232A5D}" destId="{DAE09C2D-FF55-4052-9366-DA66723631D4}" srcOrd="1" destOrd="0" presId="urn:microsoft.com/office/officeart/2008/layout/LinedList"/>
    <dgm:cxn modelId="{4CB12C94-A5FF-430F-B34B-450E20B3B042}" type="presParOf" srcId="{DAE09C2D-FF55-4052-9366-DA66723631D4}" destId="{4A2BCED1-39B0-4960-B8BD-28AA816D1D04}" srcOrd="0" destOrd="0" presId="urn:microsoft.com/office/officeart/2008/layout/LinedList"/>
    <dgm:cxn modelId="{1EC6ABB4-1C96-4C7F-BEAA-5CD4890E807C}" type="presParOf" srcId="{DAE09C2D-FF55-4052-9366-DA66723631D4}" destId="{B9C2200A-F213-4368-8D89-EAFD596D31C1}" srcOrd="1" destOrd="0" presId="urn:microsoft.com/office/officeart/2008/layout/LinedList"/>
    <dgm:cxn modelId="{6D279B69-1A85-43E4-8D50-35B33E292F8D}" type="presParOf" srcId="{DAE09C2D-FF55-4052-9366-DA66723631D4}" destId="{598E3D41-4141-47FE-ADEE-98D4F6F8343E}" srcOrd="2" destOrd="0" presId="urn:microsoft.com/office/officeart/2008/layout/LinedList"/>
    <dgm:cxn modelId="{3D4EA716-7302-447B-AB58-571528E806C8}" type="presParOf" srcId="{553D3E3A-2D8F-4599-970B-1FB956232A5D}" destId="{1B42F168-1612-4B6C-8235-C51224E2ED5E}" srcOrd="2" destOrd="0" presId="urn:microsoft.com/office/officeart/2008/layout/LinedList"/>
    <dgm:cxn modelId="{83301911-8B07-4385-9ADB-94033FA4CE15}" type="presParOf" srcId="{553D3E3A-2D8F-4599-970B-1FB956232A5D}" destId="{78CCE81D-85E2-4CA2-9760-7B3A3DD7140A}" srcOrd="3" destOrd="0" presId="urn:microsoft.com/office/officeart/2008/layout/LinedList"/>
    <dgm:cxn modelId="{E9727BC0-78E5-44C6-9B4B-0A0B10EB654B}" type="presParOf" srcId="{553D3E3A-2D8F-4599-970B-1FB956232A5D}" destId="{8D0B9E6F-7D34-432B-933E-E0B09B72C106}" srcOrd="4" destOrd="0" presId="urn:microsoft.com/office/officeart/2008/layout/LinedList"/>
    <dgm:cxn modelId="{B29F3280-3D21-495D-B483-EA7A566E3C6B}" type="presParOf" srcId="{8D0B9E6F-7D34-432B-933E-E0B09B72C106}" destId="{FA400C94-7AAC-4557-8A5D-BCCC3FEF5DB6}" srcOrd="0" destOrd="0" presId="urn:microsoft.com/office/officeart/2008/layout/LinedList"/>
    <dgm:cxn modelId="{502ED8DE-2AC9-44EB-AE43-8D5228647BCB}" type="presParOf" srcId="{8D0B9E6F-7D34-432B-933E-E0B09B72C106}" destId="{EA903A09-C48E-4BAF-9E17-E33A1F81B228}" srcOrd="1" destOrd="0" presId="urn:microsoft.com/office/officeart/2008/layout/LinedList"/>
    <dgm:cxn modelId="{D7D41ACA-7602-43AD-A09A-EF1D6233C6B5}" type="presParOf" srcId="{8D0B9E6F-7D34-432B-933E-E0B09B72C106}" destId="{C0AF8699-14B7-4D4D-A593-EF56DF68B2FD}" srcOrd="2" destOrd="0" presId="urn:microsoft.com/office/officeart/2008/layout/LinedList"/>
    <dgm:cxn modelId="{7092C1DA-D4EB-4A5D-A884-AFA44407378F}" type="presParOf" srcId="{553D3E3A-2D8F-4599-970B-1FB956232A5D}" destId="{95A12674-8CB5-41D6-862F-0CEBE2525784}" srcOrd="5" destOrd="0" presId="urn:microsoft.com/office/officeart/2008/layout/LinedList"/>
    <dgm:cxn modelId="{3A20789C-A469-4337-A7FA-DE008CDF1D9F}" type="presParOf" srcId="{553D3E3A-2D8F-4599-970B-1FB956232A5D}" destId="{6F287026-F10C-4F7C-B8D2-A563AE5102D9}" srcOrd="6" destOrd="0" presId="urn:microsoft.com/office/officeart/2008/layout/LinedList"/>
    <dgm:cxn modelId="{CFB1A7E4-0FE2-4590-AFB5-9AAD05AB5F5F}" type="presParOf" srcId="{553D3E3A-2D8F-4599-970B-1FB956232A5D}" destId="{FDB16FA7-5A24-4BFE-8A90-FA97801809AD}" srcOrd="7" destOrd="0" presId="urn:microsoft.com/office/officeart/2008/layout/LinedList"/>
    <dgm:cxn modelId="{A602FF25-CCF9-44F9-A434-483CDBECA390}" type="presParOf" srcId="{FDB16FA7-5A24-4BFE-8A90-FA97801809AD}" destId="{3417E1F0-5450-4341-B2E2-9EA0396BDD4D}" srcOrd="0" destOrd="0" presId="urn:microsoft.com/office/officeart/2008/layout/LinedList"/>
    <dgm:cxn modelId="{34BFF2F2-0CDD-4DD1-933B-FBD1F7328559}" type="presParOf" srcId="{FDB16FA7-5A24-4BFE-8A90-FA97801809AD}" destId="{AE529158-7909-42A1-BC30-8C1FE9C07D24}" srcOrd="1" destOrd="0" presId="urn:microsoft.com/office/officeart/2008/layout/LinedList"/>
    <dgm:cxn modelId="{8843D3F3-B90C-418D-8BAD-778D6EF1BBB0}" type="presParOf" srcId="{FDB16FA7-5A24-4BFE-8A90-FA97801809AD}" destId="{BBA75780-10BF-467C-939F-2E931D50A24D}" srcOrd="2" destOrd="0" presId="urn:microsoft.com/office/officeart/2008/layout/LinedList"/>
    <dgm:cxn modelId="{2CB9F2E4-D42F-467E-BE21-8B35126E17C8}" type="presParOf" srcId="{553D3E3A-2D8F-4599-970B-1FB956232A5D}" destId="{D91385C7-7EED-4BE1-A05D-4E766C878F15}" srcOrd="8" destOrd="0" presId="urn:microsoft.com/office/officeart/2008/layout/LinedList"/>
    <dgm:cxn modelId="{106EA828-CBC4-416D-B18F-29F66BF44A3C}" type="presParOf" srcId="{553D3E3A-2D8F-4599-970B-1FB956232A5D}" destId="{F142C852-5340-4C96-A09C-167F0BA7F504}"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ADC6833-4AF0-4DF4-A7FB-CB72241CC6D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zh-TW" altLang="en-US"/>
        </a:p>
      </dgm:t>
    </dgm:pt>
    <dgm:pt modelId="{BB0E2434-C64C-4B91-8685-A95F9E4AD7F1}">
      <dgm:prSet phldrT="[文字]"/>
      <dgm:spPr/>
      <dgm:t>
        <a:bodyPr/>
        <a:lstStyle/>
        <a:p>
          <a:endParaRPr lang="zh-TW" alt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B3CF4DEB-C6B1-4679-A942-4A7AD747893C}" type="parTrans" cxnId="{C0903779-78AA-42F7-A6FC-DEDB8C369A25}">
      <dgm:prSet/>
      <dgm:spPr/>
      <dgm:t>
        <a:bodyPr/>
        <a:lstStyle/>
        <a:p>
          <a:endParaRPr lang="zh-TW" altLang="en-US"/>
        </a:p>
      </dgm:t>
    </dgm:pt>
    <dgm:pt modelId="{A23F955F-8DD1-446C-B0E8-05B9B8C37234}" type="sibTrans" cxnId="{C0903779-78AA-42F7-A6FC-DEDB8C369A25}">
      <dgm:prSet/>
      <dgm:spPr/>
      <dgm:t>
        <a:bodyPr/>
        <a:lstStyle/>
        <a:p>
          <a:endParaRPr lang="zh-TW" altLang="en-US"/>
        </a:p>
      </dgm:t>
    </dgm:pt>
    <dgm:pt modelId="{99298A8C-9D07-453F-A64B-A4010D53EFED}">
      <dgm:prSet phldrT="[文字]" custT="1"/>
      <dgm:spPr/>
      <dgm:t>
        <a:bodyPr/>
        <a:lstStyle/>
        <a:p>
          <a:r>
            <a:rPr lang="zh-TW" sz="1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用地狹小，使得店面內外人潮水洩不通</a:t>
          </a:r>
          <a:endParaRPr lang="en-US" altLang="zh-TW" sz="1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r>
            <a:rPr lang="zh-TW"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因應付大多數外帶與內用的需求量，須多考量消費者需要的空間，可以規畫停車場與店內空間，增加消費者購買的便利性。</a:t>
          </a:r>
          <a:endParaRPr lang="zh-TW" altLang="en-US" sz="18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gm:t>
    </dgm:pt>
    <dgm:pt modelId="{E7958A48-F4AD-466D-B068-45CB4A45F359}" type="parTrans" cxnId="{6E737640-79CF-4AB6-BF3E-258923B2433D}">
      <dgm:prSet/>
      <dgm:spPr/>
      <dgm:t>
        <a:bodyPr/>
        <a:lstStyle/>
        <a:p>
          <a:endParaRPr lang="zh-TW" altLang="en-US"/>
        </a:p>
      </dgm:t>
    </dgm:pt>
    <dgm:pt modelId="{AF544B93-AAFA-404E-B745-C9568A5825B2}" type="sibTrans" cxnId="{6E737640-79CF-4AB6-BF3E-258923B2433D}">
      <dgm:prSet/>
      <dgm:spPr/>
      <dgm:t>
        <a:bodyPr/>
        <a:lstStyle/>
        <a:p>
          <a:endParaRPr lang="zh-TW" altLang="en-US"/>
        </a:p>
      </dgm:t>
    </dgm:pt>
    <dgm:pt modelId="{F4A76C4A-5DD1-4E9A-B895-6B09EA690F80}">
      <dgm:prSet phldrT="[文字]" custT="1"/>
      <dgm:spPr/>
      <dgm:t>
        <a:bodyPr/>
        <a:lstStyle/>
        <a:p>
          <a:r>
            <a:rPr lang="zh-TW" sz="1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打亮品牌，創造知名度尋找愛饕</a:t>
          </a:r>
          <a:endParaRPr lang="en-US" altLang="zh-TW" sz="1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r>
            <a:rPr lang="en-US"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的廣告知名度不高，可以增加廣告量，配合促銷活動來帶動市佔率。</a:t>
          </a:r>
          <a:endParaRPr lang="zh-TW" altLang="en-US" sz="18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gm:t>
    </dgm:pt>
    <dgm:pt modelId="{3E59842E-7CB8-4249-B5D4-CB63E9692269}" type="sibTrans" cxnId="{A279B784-890B-40A8-86BC-F833B54A72E1}">
      <dgm:prSet/>
      <dgm:spPr/>
      <dgm:t>
        <a:bodyPr/>
        <a:lstStyle/>
        <a:p>
          <a:endParaRPr lang="zh-TW" altLang="en-US"/>
        </a:p>
      </dgm:t>
    </dgm:pt>
    <dgm:pt modelId="{17F31750-BAF9-48BB-9021-439AC83EFDB3}" type="parTrans" cxnId="{A279B784-890B-40A8-86BC-F833B54A72E1}">
      <dgm:prSet/>
      <dgm:spPr/>
      <dgm:t>
        <a:bodyPr/>
        <a:lstStyle/>
        <a:p>
          <a:endParaRPr lang="zh-TW" altLang="en-US"/>
        </a:p>
      </dgm:t>
    </dgm:pt>
    <dgm:pt modelId="{1FC84719-97A0-4218-9A6D-F863CD43DAF7}">
      <dgm:prSet phldrT="[文字]" custT="1"/>
      <dgm:spPr/>
      <dgm:t>
        <a:bodyPr/>
        <a:lstStyle/>
        <a:p>
          <a:r>
            <a:rPr lang="zh-TW" sz="1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潛在進入者的威脅</a:t>
          </a:r>
          <a:endParaRPr lang="en-US" altLang="zh-TW" sz="1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r>
            <a:rPr lang="en-US"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產品差異化不大，容易被新竄起競爭者取代，創新具特色的新口味，讓消費者能選擇的種類更多。</a:t>
          </a:r>
          <a:endParaRPr lang="zh-TW" altLang="en-US" sz="18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gm:t>
    </dgm:pt>
    <dgm:pt modelId="{532329D8-575C-4904-B992-4221BFF4DDC7}" type="sibTrans" cxnId="{0B184E02-89F6-4228-9664-6959137F57B1}">
      <dgm:prSet/>
      <dgm:spPr/>
      <dgm:t>
        <a:bodyPr/>
        <a:lstStyle/>
        <a:p>
          <a:endParaRPr lang="zh-TW" altLang="en-US"/>
        </a:p>
      </dgm:t>
    </dgm:pt>
    <dgm:pt modelId="{66F000A9-CA65-4420-BADB-E148DF967F02}" type="parTrans" cxnId="{0B184E02-89F6-4228-9664-6959137F57B1}">
      <dgm:prSet/>
      <dgm:spPr/>
      <dgm:t>
        <a:bodyPr/>
        <a:lstStyle/>
        <a:p>
          <a:endParaRPr lang="zh-TW" altLang="en-US"/>
        </a:p>
      </dgm:t>
    </dgm:pt>
    <dgm:pt modelId="{1C949DD4-7D72-487E-A399-594A5299EC0F}">
      <dgm:prSet phldrT="[文字]" custT="1"/>
      <dgm:spPr/>
      <dgm:t>
        <a:bodyPr/>
        <a:lstStyle/>
        <a:p>
          <a:r>
            <a:rPr lang="zh-TW" sz="1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給顧客統一的品質，統一的服務</a:t>
          </a:r>
          <a:endParaRPr lang="en-US" altLang="zh-TW" sz="1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r>
            <a:rPr lang="zh-TW"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因快速展店的關係，分店之間的素質較難掌控，服務人員為店家與消費者的第一線接觸者，培訓優良素質的服務，是每間分店需努力的方向。</a:t>
          </a:r>
          <a:endParaRPr lang="en-US" altLang="zh-TW" sz="1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a:p>
          <a:endParaRPr lang="zh-TW" altLang="en-US" sz="1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gm:t>
    </dgm:pt>
    <dgm:pt modelId="{9F4DFA3A-6BC9-4D00-BF7D-9791C4BC84EB}" type="parTrans" cxnId="{328BB8AF-4469-400B-8F7F-F15B5394BAC2}">
      <dgm:prSet/>
      <dgm:spPr/>
      <dgm:t>
        <a:bodyPr/>
        <a:lstStyle/>
        <a:p>
          <a:endParaRPr lang="zh-TW" altLang="en-US"/>
        </a:p>
      </dgm:t>
    </dgm:pt>
    <dgm:pt modelId="{5C7FB839-50C5-4455-A4F7-0738A0D753D7}" type="sibTrans" cxnId="{328BB8AF-4469-400B-8F7F-F15B5394BAC2}">
      <dgm:prSet/>
      <dgm:spPr/>
      <dgm:t>
        <a:bodyPr/>
        <a:lstStyle/>
        <a:p>
          <a:endParaRPr lang="zh-TW" altLang="en-US"/>
        </a:p>
      </dgm:t>
    </dgm:pt>
    <dgm:pt modelId="{82F61522-ABFE-4D26-B37D-3E6222EE795C}" type="pres">
      <dgm:prSet presAssocID="{1ADC6833-4AF0-4DF4-A7FB-CB72241CC6D8}" presName="vert0" presStyleCnt="0">
        <dgm:presLayoutVars>
          <dgm:dir/>
          <dgm:animOne val="branch"/>
          <dgm:animLvl val="lvl"/>
        </dgm:presLayoutVars>
      </dgm:prSet>
      <dgm:spPr/>
      <dgm:t>
        <a:bodyPr/>
        <a:lstStyle/>
        <a:p>
          <a:endParaRPr lang="zh-TW" altLang="en-US"/>
        </a:p>
      </dgm:t>
    </dgm:pt>
    <dgm:pt modelId="{6AA5EDC9-C169-4F95-A724-F78302052AC3}" type="pres">
      <dgm:prSet presAssocID="{BB0E2434-C64C-4B91-8685-A95F9E4AD7F1}" presName="thickLine" presStyleLbl="alignNode1" presStyleIdx="0" presStyleCnt="1"/>
      <dgm:spPr/>
    </dgm:pt>
    <dgm:pt modelId="{F9EDA9C0-3AFF-4A4B-9408-DC64C39B0525}" type="pres">
      <dgm:prSet presAssocID="{BB0E2434-C64C-4B91-8685-A95F9E4AD7F1}" presName="horz1" presStyleCnt="0"/>
      <dgm:spPr/>
    </dgm:pt>
    <dgm:pt modelId="{92E4DB60-6D95-48E2-9CE5-1B216E024321}" type="pres">
      <dgm:prSet presAssocID="{BB0E2434-C64C-4B91-8685-A95F9E4AD7F1}" presName="tx1" presStyleLbl="revTx" presStyleIdx="0" presStyleCnt="5" custFlipHor="1" custScaleX="72973" custLinFactNeighborX="-10135"/>
      <dgm:spPr/>
      <dgm:t>
        <a:bodyPr/>
        <a:lstStyle/>
        <a:p>
          <a:endParaRPr lang="zh-TW" altLang="en-US"/>
        </a:p>
      </dgm:t>
    </dgm:pt>
    <dgm:pt modelId="{553D3E3A-2D8F-4599-970B-1FB956232A5D}" type="pres">
      <dgm:prSet presAssocID="{BB0E2434-C64C-4B91-8685-A95F9E4AD7F1}" presName="vert1" presStyleCnt="0"/>
      <dgm:spPr/>
    </dgm:pt>
    <dgm:pt modelId="{06C72B44-6486-42E4-9B0C-9C7CAB8525E1}" type="pres">
      <dgm:prSet presAssocID="{F4A76C4A-5DD1-4E9A-B895-6B09EA690F80}" presName="vertSpace2a" presStyleCnt="0"/>
      <dgm:spPr/>
    </dgm:pt>
    <dgm:pt modelId="{DAE09C2D-FF55-4052-9366-DA66723631D4}" type="pres">
      <dgm:prSet presAssocID="{F4A76C4A-5DD1-4E9A-B895-6B09EA690F80}" presName="horz2" presStyleCnt="0"/>
      <dgm:spPr/>
    </dgm:pt>
    <dgm:pt modelId="{4A2BCED1-39B0-4960-B8BD-28AA816D1D04}" type="pres">
      <dgm:prSet presAssocID="{F4A76C4A-5DD1-4E9A-B895-6B09EA690F80}" presName="horzSpace2" presStyleCnt="0"/>
      <dgm:spPr/>
    </dgm:pt>
    <dgm:pt modelId="{B9C2200A-F213-4368-8D89-EAFD596D31C1}" type="pres">
      <dgm:prSet presAssocID="{F4A76C4A-5DD1-4E9A-B895-6B09EA690F80}" presName="tx2" presStyleLbl="revTx" presStyleIdx="1" presStyleCnt="5" custScaleY="72288"/>
      <dgm:spPr/>
      <dgm:t>
        <a:bodyPr/>
        <a:lstStyle/>
        <a:p>
          <a:endParaRPr lang="zh-TW" altLang="en-US"/>
        </a:p>
      </dgm:t>
    </dgm:pt>
    <dgm:pt modelId="{598E3D41-4141-47FE-ADEE-98D4F6F8343E}" type="pres">
      <dgm:prSet presAssocID="{F4A76C4A-5DD1-4E9A-B895-6B09EA690F80}" presName="vert2" presStyleCnt="0"/>
      <dgm:spPr/>
    </dgm:pt>
    <dgm:pt modelId="{1B42F168-1612-4B6C-8235-C51224E2ED5E}" type="pres">
      <dgm:prSet presAssocID="{F4A76C4A-5DD1-4E9A-B895-6B09EA690F80}" presName="thinLine2b" presStyleLbl="callout" presStyleIdx="0" presStyleCnt="4"/>
      <dgm:spPr/>
    </dgm:pt>
    <dgm:pt modelId="{78CCE81D-85E2-4CA2-9760-7B3A3DD7140A}" type="pres">
      <dgm:prSet presAssocID="{F4A76C4A-5DD1-4E9A-B895-6B09EA690F80}" presName="vertSpace2b" presStyleCnt="0"/>
      <dgm:spPr/>
    </dgm:pt>
    <dgm:pt modelId="{8D0B9E6F-7D34-432B-933E-E0B09B72C106}" type="pres">
      <dgm:prSet presAssocID="{1FC84719-97A0-4218-9A6D-F863CD43DAF7}" presName="horz2" presStyleCnt="0"/>
      <dgm:spPr/>
    </dgm:pt>
    <dgm:pt modelId="{FA400C94-7AAC-4557-8A5D-BCCC3FEF5DB6}" type="pres">
      <dgm:prSet presAssocID="{1FC84719-97A0-4218-9A6D-F863CD43DAF7}" presName="horzSpace2" presStyleCnt="0"/>
      <dgm:spPr/>
    </dgm:pt>
    <dgm:pt modelId="{EA903A09-C48E-4BAF-9E17-E33A1F81B228}" type="pres">
      <dgm:prSet presAssocID="{1FC84719-97A0-4218-9A6D-F863CD43DAF7}" presName="tx2" presStyleLbl="revTx" presStyleIdx="2" presStyleCnt="5" custScaleY="87646"/>
      <dgm:spPr/>
      <dgm:t>
        <a:bodyPr/>
        <a:lstStyle/>
        <a:p>
          <a:endParaRPr lang="zh-TW" altLang="en-US"/>
        </a:p>
      </dgm:t>
    </dgm:pt>
    <dgm:pt modelId="{C0AF8699-14B7-4D4D-A593-EF56DF68B2FD}" type="pres">
      <dgm:prSet presAssocID="{1FC84719-97A0-4218-9A6D-F863CD43DAF7}" presName="vert2" presStyleCnt="0"/>
      <dgm:spPr/>
    </dgm:pt>
    <dgm:pt modelId="{95A12674-8CB5-41D6-862F-0CEBE2525784}" type="pres">
      <dgm:prSet presAssocID="{1FC84719-97A0-4218-9A6D-F863CD43DAF7}" presName="thinLine2b" presStyleLbl="callout" presStyleIdx="1" presStyleCnt="4"/>
      <dgm:spPr/>
    </dgm:pt>
    <dgm:pt modelId="{6F287026-F10C-4F7C-B8D2-A563AE5102D9}" type="pres">
      <dgm:prSet presAssocID="{1FC84719-97A0-4218-9A6D-F863CD43DAF7}" presName="vertSpace2b" presStyleCnt="0"/>
      <dgm:spPr/>
    </dgm:pt>
    <dgm:pt modelId="{FDB16FA7-5A24-4BFE-8A90-FA97801809AD}" type="pres">
      <dgm:prSet presAssocID="{99298A8C-9D07-453F-A64B-A4010D53EFED}" presName="horz2" presStyleCnt="0"/>
      <dgm:spPr/>
    </dgm:pt>
    <dgm:pt modelId="{3417E1F0-5450-4341-B2E2-9EA0396BDD4D}" type="pres">
      <dgm:prSet presAssocID="{99298A8C-9D07-453F-A64B-A4010D53EFED}" presName="horzSpace2" presStyleCnt="0"/>
      <dgm:spPr/>
    </dgm:pt>
    <dgm:pt modelId="{AE529158-7909-42A1-BC30-8C1FE9C07D24}" type="pres">
      <dgm:prSet presAssocID="{99298A8C-9D07-453F-A64B-A4010D53EFED}" presName="tx2" presStyleLbl="revTx" presStyleIdx="3" presStyleCnt="5" custScaleY="78080"/>
      <dgm:spPr/>
      <dgm:t>
        <a:bodyPr/>
        <a:lstStyle/>
        <a:p>
          <a:endParaRPr lang="zh-TW" altLang="en-US"/>
        </a:p>
      </dgm:t>
    </dgm:pt>
    <dgm:pt modelId="{BBA75780-10BF-467C-939F-2E931D50A24D}" type="pres">
      <dgm:prSet presAssocID="{99298A8C-9D07-453F-A64B-A4010D53EFED}" presName="vert2" presStyleCnt="0"/>
      <dgm:spPr/>
    </dgm:pt>
    <dgm:pt modelId="{D91385C7-7EED-4BE1-A05D-4E766C878F15}" type="pres">
      <dgm:prSet presAssocID="{99298A8C-9D07-453F-A64B-A4010D53EFED}" presName="thinLine2b" presStyleLbl="callout" presStyleIdx="2" presStyleCnt="4"/>
      <dgm:spPr/>
    </dgm:pt>
    <dgm:pt modelId="{F142C852-5340-4C96-A09C-167F0BA7F504}" type="pres">
      <dgm:prSet presAssocID="{99298A8C-9D07-453F-A64B-A4010D53EFED}" presName="vertSpace2b" presStyleCnt="0"/>
      <dgm:spPr/>
    </dgm:pt>
    <dgm:pt modelId="{F0DFB1A2-7947-432D-8A51-51C9E6463B71}" type="pres">
      <dgm:prSet presAssocID="{1C949DD4-7D72-487E-A399-594A5299EC0F}" presName="horz2" presStyleCnt="0"/>
      <dgm:spPr/>
    </dgm:pt>
    <dgm:pt modelId="{D1D34F8F-85F7-466D-AB27-542452061E26}" type="pres">
      <dgm:prSet presAssocID="{1C949DD4-7D72-487E-A399-594A5299EC0F}" presName="horzSpace2" presStyleCnt="0"/>
      <dgm:spPr/>
    </dgm:pt>
    <dgm:pt modelId="{1526DCAE-DBC7-4EF6-A43D-ADC5E20D09AD}" type="pres">
      <dgm:prSet presAssocID="{1C949DD4-7D72-487E-A399-594A5299EC0F}" presName="tx2" presStyleLbl="revTx" presStyleIdx="4" presStyleCnt="5"/>
      <dgm:spPr/>
      <dgm:t>
        <a:bodyPr/>
        <a:lstStyle/>
        <a:p>
          <a:endParaRPr lang="zh-TW" altLang="en-US"/>
        </a:p>
      </dgm:t>
    </dgm:pt>
    <dgm:pt modelId="{D3DF0242-E0FC-4536-97D7-CA894FE6E607}" type="pres">
      <dgm:prSet presAssocID="{1C949DD4-7D72-487E-A399-594A5299EC0F}" presName="vert2" presStyleCnt="0"/>
      <dgm:spPr/>
    </dgm:pt>
    <dgm:pt modelId="{FABEF9F6-74B3-442A-A33F-146766EF66F8}" type="pres">
      <dgm:prSet presAssocID="{1C949DD4-7D72-487E-A399-594A5299EC0F}" presName="thinLine2b" presStyleLbl="callout" presStyleIdx="3" presStyleCnt="4"/>
      <dgm:spPr/>
    </dgm:pt>
    <dgm:pt modelId="{FF26BE61-D284-4D01-A3A7-CE5327F032CB}" type="pres">
      <dgm:prSet presAssocID="{1C949DD4-7D72-487E-A399-594A5299EC0F}" presName="vertSpace2b" presStyleCnt="0"/>
      <dgm:spPr/>
    </dgm:pt>
  </dgm:ptLst>
  <dgm:cxnLst>
    <dgm:cxn modelId="{A279B784-890B-40A8-86BC-F833B54A72E1}" srcId="{BB0E2434-C64C-4B91-8685-A95F9E4AD7F1}" destId="{F4A76C4A-5DD1-4E9A-B895-6B09EA690F80}" srcOrd="0" destOrd="0" parTransId="{17F31750-BAF9-48BB-9021-439AC83EFDB3}" sibTransId="{3E59842E-7CB8-4249-B5D4-CB63E9692269}"/>
    <dgm:cxn modelId="{C0903779-78AA-42F7-A6FC-DEDB8C369A25}" srcId="{1ADC6833-4AF0-4DF4-A7FB-CB72241CC6D8}" destId="{BB0E2434-C64C-4B91-8685-A95F9E4AD7F1}" srcOrd="0" destOrd="0" parTransId="{B3CF4DEB-C6B1-4679-A942-4A7AD747893C}" sibTransId="{A23F955F-8DD1-446C-B0E8-05B9B8C37234}"/>
    <dgm:cxn modelId="{0B184E02-89F6-4228-9664-6959137F57B1}" srcId="{BB0E2434-C64C-4B91-8685-A95F9E4AD7F1}" destId="{1FC84719-97A0-4218-9A6D-F863CD43DAF7}" srcOrd="1" destOrd="0" parTransId="{66F000A9-CA65-4420-BADB-E148DF967F02}" sibTransId="{532329D8-575C-4904-B992-4221BFF4DDC7}"/>
    <dgm:cxn modelId="{33CC8A4A-48C3-4652-A0BA-FBA3D5B4F1AE}" type="presOf" srcId="{1FC84719-97A0-4218-9A6D-F863CD43DAF7}" destId="{EA903A09-C48E-4BAF-9E17-E33A1F81B228}" srcOrd="0" destOrd="0" presId="urn:microsoft.com/office/officeart/2008/layout/LinedList"/>
    <dgm:cxn modelId="{3E818137-83DF-4F1C-B9CA-91E6564BDCCB}" type="presOf" srcId="{F4A76C4A-5DD1-4E9A-B895-6B09EA690F80}" destId="{B9C2200A-F213-4368-8D89-EAFD596D31C1}" srcOrd="0" destOrd="0" presId="urn:microsoft.com/office/officeart/2008/layout/LinedList"/>
    <dgm:cxn modelId="{8CC80DC9-99B5-4308-B6EA-DC8C6431B3AD}" type="presOf" srcId="{1ADC6833-4AF0-4DF4-A7FB-CB72241CC6D8}" destId="{82F61522-ABFE-4D26-B37D-3E6222EE795C}" srcOrd="0" destOrd="0" presId="urn:microsoft.com/office/officeart/2008/layout/LinedList"/>
    <dgm:cxn modelId="{09EAF36E-D780-4FFB-8BCF-0C8642EADB90}" type="presOf" srcId="{BB0E2434-C64C-4B91-8685-A95F9E4AD7F1}" destId="{92E4DB60-6D95-48E2-9CE5-1B216E024321}" srcOrd="0" destOrd="0" presId="urn:microsoft.com/office/officeart/2008/layout/LinedList"/>
    <dgm:cxn modelId="{4EBE4E16-879A-4FD4-9CC2-90964C5B13EB}" type="presOf" srcId="{1C949DD4-7D72-487E-A399-594A5299EC0F}" destId="{1526DCAE-DBC7-4EF6-A43D-ADC5E20D09AD}" srcOrd="0" destOrd="0" presId="urn:microsoft.com/office/officeart/2008/layout/LinedList"/>
    <dgm:cxn modelId="{97F5D3A4-4477-488E-A509-1B1755F9B335}" type="presOf" srcId="{99298A8C-9D07-453F-A64B-A4010D53EFED}" destId="{AE529158-7909-42A1-BC30-8C1FE9C07D24}" srcOrd="0" destOrd="0" presId="urn:microsoft.com/office/officeart/2008/layout/LinedList"/>
    <dgm:cxn modelId="{328BB8AF-4469-400B-8F7F-F15B5394BAC2}" srcId="{BB0E2434-C64C-4B91-8685-A95F9E4AD7F1}" destId="{1C949DD4-7D72-487E-A399-594A5299EC0F}" srcOrd="3" destOrd="0" parTransId="{9F4DFA3A-6BC9-4D00-BF7D-9791C4BC84EB}" sibTransId="{5C7FB839-50C5-4455-A4F7-0738A0D753D7}"/>
    <dgm:cxn modelId="{6E737640-79CF-4AB6-BF3E-258923B2433D}" srcId="{BB0E2434-C64C-4B91-8685-A95F9E4AD7F1}" destId="{99298A8C-9D07-453F-A64B-A4010D53EFED}" srcOrd="2" destOrd="0" parTransId="{E7958A48-F4AD-466D-B068-45CB4A45F359}" sibTransId="{AF544B93-AAFA-404E-B745-C9568A5825B2}"/>
    <dgm:cxn modelId="{CCA4B95D-8015-4310-8A50-FA0FC49A4FC1}" type="presParOf" srcId="{82F61522-ABFE-4D26-B37D-3E6222EE795C}" destId="{6AA5EDC9-C169-4F95-A724-F78302052AC3}" srcOrd="0" destOrd="0" presId="urn:microsoft.com/office/officeart/2008/layout/LinedList"/>
    <dgm:cxn modelId="{7AD128B4-ED35-4BB1-8533-43EFFA454171}" type="presParOf" srcId="{82F61522-ABFE-4D26-B37D-3E6222EE795C}" destId="{F9EDA9C0-3AFF-4A4B-9408-DC64C39B0525}" srcOrd="1" destOrd="0" presId="urn:microsoft.com/office/officeart/2008/layout/LinedList"/>
    <dgm:cxn modelId="{1FDDE781-142A-4419-B472-51A47CB50B47}" type="presParOf" srcId="{F9EDA9C0-3AFF-4A4B-9408-DC64C39B0525}" destId="{92E4DB60-6D95-48E2-9CE5-1B216E024321}" srcOrd="0" destOrd="0" presId="urn:microsoft.com/office/officeart/2008/layout/LinedList"/>
    <dgm:cxn modelId="{CE50C3F0-E83F-49B6-A8E0-552AA6DA6DAA}" type="presParOf" srcId="{F9EDA9C0-3AFF-4A4B-9408-DC64C39B0525}" destId="{553D3E3A-2D8F-4599-970B-1FB956232A5D}" srcOrd="1" destOrd="0" presId="urn:microsoft.com/office/officeart/2008/layout/LinedList"/>
    <dgm:cxn modelId="{59A6C381-6259-4D95-B208-340D909ADE9B}" type="presParOf" srcId="{553D3E3A-2D8F-4599-970B-1FB956232A5D}" destId="{06C72B44-6486-42E4-9B0C-9C7CAB8525E1}" srcOrd="0" destOrd="0" presId="urn:microsoft.com/office/officeart/2008/layout/LinedList"/>
    <dgm:cxn modelId="{29645F60-B577-44AB-A992-2343F70D2727}" type="presParOf" srcId="{553D3E3A-2D8F-4599-970B-1FB956232A5D}" destId="{DAE09C2D-FF55-4052-9366-DA66723631D4}" srcOrd="1" destOrd="0" presId="urn:microsoft.com/office/officeart/2008/layout/LinedList"/>
    <dgm:cxn modelId="{94030628-1D63-4CC4-9CB4-A45F5EAAD003}" type="presParOf" srcId="{DAE09C2D-FF55-4052-9366-DA66723631D4}" destId="{4A2BCED1-39B0-4960-B8BD-28AA816D1D04}" srcOrd="0" destOrd="0" presId="urn:microsoft.com/office/officeart/2008/layout/LinedList"/>
    <dgm:cxn modelId="{19EAD0C5-0FD4-4D2C-975A-72FAD6066921}" type="presParOf" srcId="{DAE09C2D-FF55-4052-9366-DA66723631D4}" destId="{B9C2200A-F213-4368-8D89-EAFD596D31C1}" srcOrd="1" destOrd="0" presId="urn:microsoft.com/office/officeart/2008/layout/LinedList"/>
    <dgm:cxn modelId="{103A6F29-C50F-49E0-A895-0AC6DD80E4FB}" type="presParOf" srcId="{DAE09C2D-FF55-4052-9366-DA66723631D4}" destId="{598E3D41-4141-47FE-ADEE-98D4F6F8343E}" srcOrd="2" destOrd="0" presId="urn:microsoft.com/office/officeart/2008/layout/LinedList"/>
    <dgm:cxn modelId="{B0F4568B-2E83-43EF-A922-3BE4E93F5044}" type="presParOf" srcId="{553D3E3A-2D8F-4599-970B-1FB956232A5D}" destId="{1B42F168-1612-4B6C-8235-C51224E2ED5E}" srcOrd="2" destOrd="0" presId="urn:microsoft.com/office/officeart/2008/layout/LinedList"/>
    <dgm:cxn modelId="{6C0D634B-4EBB-4B2F-B5D2-E531CBD87E01}" type="presParOf" srcId="{553D3E3A-2D8F-4599-970B-1FB956232A5D}" destId="{78CCE81D-85E2-4CA2-9760-7B3A3DD7140A}" srcOrd="3" destOrd="0" presId="urn:microsoft.com/office/officeart/2008/layout/LinedList"/>
    <dgm:cxn modelId="{92DFC6C6-5B28-45F5-9677-3A574D3E1D32}" type="presParOf" srcId="{553D3E3A-2D8F-4599-970B-1FB956232A5D}" destId="{8D0B9E6F-7D34-432B-933E-E0B09B72C106}" srcOrd="4" destOrd="0" presId="urn:microsoft.com/office/officeart/2008/layout/LinedList"/>
    <dgm:cxn modelId="{3832FEF6-E5B5-49DD-BDF0-3A5FC0F710B2}" type="presParOf" srcId="{8D0B9E6F-7D34-432B-933E-E0B09B72C106}" destId="{FA400C94-7AAC-4557-8A5D-BCCC3FEF5DB6}" srcOrd="0" destOrd="0" presId="urn:microsoft.com/office/officeart/2008/layout/LinedList"/>
    <dgm:cxn modelId="{C9B578FC-55CA-482C-88DD-836C38CDADA0}" type="presParOf" srcId="{8D0B9E6F-7D34-432B-933E-E0B09B72C106}" destId="{EA903A09-C48E-4BAF-9E17-E33A1F81B228}" srcOrd="1" destOrd="0" presId="urn:microsoft.com/office/officeart/2008/layout/LinedList"/>
    <dgm:cxn modelId="{A95D02BD-6F4C-4663-997F-FCB4FAF7388D}" type="presParOf" srcId="{8D0B9E6F-7D34-432B-933E-E0B09B72C106}" destId="{C0AF8699-14B7-4D4D-A593-EF56DF68B2FD}" srcOrd="2" destOrd="0" presId="urn:microsoft.com/office/officeart/2008/layout/LinedList"/>
    <dgm:cxn modelId="{D7AAD7EE-103F-46EC-80DD-14E261071E6F}" type="presParOf" srcId="{553D3E3A-2D8F-4599-970B-1FB956232A5D}" destId="{95A12674-8CB5-41D6-862F-0CEBE2525784}" srcOrd="5" destOrd="0" presId="urn:microsoft.com/office/officeart/2008/layout/LinedList"/>
    <dgm:cxn modelId="{89582867-9BBE-44C9-AA6E-7A349E02F305}" type="presParOf" srcId="{553D3E3A-2D8F-4599-970B-1FB956232A5D}" destId="{6F287026-F10C-4F7C-B8D2-A563AE5102D9}" srcOrd="6" destOrd="0" presId="urn:microsoft.com/office/officeart/2008/layout/LinedList"/>
    <dgm:cxn modelId="{B459D01B-A10C-4947-B730-136B31484B0F}" type="presParOf" srcId="{553D3E3A-2D8F-4599-970B-1FB956232A5D}" destId="{FDB16FA7-5A24-4BFE-8A90-FA97801809AD}" srcOrd="7" destOrd="0" presId="urn:microsoft.com/office/officeart/2008/layout/LinedList"/>
    <dgm:cxn modelId="{B9A6860C-418B-44A0-A393-0E990097AFE2}" type="presParOf" srcId="{FDB16FA7-5A24-4BFE-8A90-FA97801809AD}" destId="{3417E1F0-5450-4341-B2E2-9EA0396BDD4D}" srcOrd="0" destOrd="0" presId="urn:microsoft.com/office/officeart/2008/layout/LinedList"/>
    <dgm:cxn modelId="{176894B8-B203-4B9C-8B04-77788C8DAD76}" type="presParOf" srcId="{FDB16FA7-5A24-4BFE-8A90-FA97801809AD}" destId="{AE529158-7909-42A1-BC30-8C1FE9C07D24}" srcOrd="1" destOrd="0" presId="urn:microsoft.com/office/officeart/2008/layout/LinedList"/>
    <dgm:cxn modelId="{1B1383E3-6B9C-41BB-A414-C405422E3B63}" type="presParOf" srcId="{FDB16FA7-5A24-4BFE-8A90-FA97801809AD}" destId="{BBA75780-10BF-467C-939F-2E931D50A24D}" srcOrd="2" destOrd="0" presId="urn:microsoft.com/office/officeart/2008/layout/LinedList"/>
    <dgm:cxn modelId="{6261FEBF-2CE0-43FE-9076-16C346D4FE18}" type="presParOf" srcId="{553D3E3A-2D8F-4599-970B-1FB956232A5D}" destId="{D91385C7-7EED-4BE1-A05D-4E766C878F15}" srcOrd="8" destOrd="0" presId="urn:microsoft.com/office/officeart/2008/layout/LinedList"/>
    <dgm:cxn modelId="{BB7E849A-6048-4EB4-A1BA-9BC927D34FBE}" type="presParOf" srcId="{553D3E3A-2D8F-4599-970B-1FB956232A5D}" destId="{F142C852-5340-4C96-A09C-167F0BA7F504}" srcOrd="9" destOrd="0" presId="urn:microsoft.com/office/officeart/2008/layout/LinedList"/>
    <dgm:cxn modelId="{E5D8055F-9DC0-4DE3-A1CB-096C8BFAD4AF}" type="presParOf" srcId="{553D3E3A-2D8F-4599-970B-1FB956232A5D}" destId="{F0DFB1A2-7947-432D-8A51-51C9E6463B71}" srcOrd="10" destOrd="0" presId="urn:microsoft.com/office/officeart/2008/layout/LinedList"/>
    <dgm:cxn modelId="{3FDC23F0-6383-4281-91C9-24707610C5BC}" type="presParOf" srcId="{F0DFB1A2-7947-432D-8A51-51C9E6463B71}" destId="{D1D34F8F-85F7-466D-AB27-542452061E26}" srcOrd="0" destOrd="0" presId="urn:microsoft.com/office/officeart/2008/layout/LinedList"/>
    <dgm:cxn modelId="{EDF53E94-6A6F-4E0C-A1FA-B51BB20C6FD4}" type="presParOf" srcId="{F0DFB1A2-7947-432D-8A51-51C9E6463B71}" destId="{1526DCAE-DBC7-4EF6-A43D-ADC5E20D09AD}" srcOrd="1" destOrd="0" presId="urn:microsoft.com/office/officeart/2008/layout/LinedList"/>
    <dgm:cxn modelId="{90949A2E-8D5A-49F1-B679-A30281E4D84F}" type="presParOf" srcId="{F0DFB1A2-7947-432D-8A51-51C9E6463B71}" destId="{D3DF0242-E0FC-4536-97D7-CA894FE6E607}" srcOrd="2" destOrd="0" presId="urn:microsoft.com/office/officeart/2008/layout/LinedList"/>
    <dgm:cxn modelId="{4FE2233F-1D21-4146-8409-492C4C4A968C}" type="presParOf" srcId="{553D3E3A-2D8F-4599-970B-1FB956232A5D}" destId="{FABEF9F6-74B3-442A-A33F-146766EF66F8}" srcOrd="11" destOrd="0" presId="urn:microsoft.com/office/officeart/2008/layout/LinedList"/>
    <dgm:cxn modelId="{EA5656EA-123D-45F9-9CB4-609D1CD47675}" type="presParOf" srcId="{553D3E3A-2D8F-4599-970B-1FB956232A5D}" destId="{FF26BE61-D284-4D01-A3A7-CE5327F032CB}"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A3B58A-B0D8-4F7E-BBEF-66344A6B3099}" type="doc">
      <dgm:prSet loTypeId="urn:microsoft.com/office/officeart/2005/8/layout/chevron2" loCatId="list" qsTypeId="urn:microsoft.com/office/officeart/2005/8/quickstyle/3d1" qsCatId="3D" csTypeId="urn:microsoft.com/office/officeart/2005/8/colors/accent1_2" csCatId="accent1" phldr="1"/>
      <dgm:spPr/>
      <dgm:t>
        <a:bodyPr/>
        <a:lstStyle/>
        <a:p>
          <a:endParaRPr lang="zh-TW" altLang="en-US"/>
        </a:p>
      </dgm:t>
    </dgm:pt>
    <dgm:pt modelId="{F6C7969A-5274-4941-A84F-A456F803EB6C}">
      <dgm:prSet phldrT="[文字]"/>
      <dgm:spPr/>
      <dgm:t>
        <a:bodyPr/>
        <a:lstStyle/>
        <a:p>
          <a:r>
            <a:rPr lang="zh-TW" altLang="en-US" dirty="0" smtClean="0"/>
            <a:t>一</a:t>
          </a:r>
          <a:endParaRPr lang="en-US" altLang="zh-TW" dirty="0" smtClean="0"/>
        </a:p>
      </dgm:t>
    </dgm:pt>
    <dgm:pt modelId="{07B0993D-7562-4489-910E-16CBC69A73DF}" type="parTrans" cxnId="{15793381-11B2-43C5-9CD4-5B59346855D6}">
      <dgm:prSet/>
      <dgm:spPr/>
      <dgm:t>
        <a:bodyPr/>
        <a:lstStyle/>
        <a:p>
          <a:endParaRPr lang="zh-TW" altLang="en-US"/>
        </a:p>
      </dgm:t>
    </dgm:pt>
    <dgm:pt modelId="{DA477474-8241-42A0-B351-26F13B406A0D}" type="sibTrans" cxnId="{15793381-11B2-43C5-9CD4-5B59346855D6}">
      <dgm:prSet/>
      <dgm:spPr/>
      <dgm:t>
        <a:bodyPr/>
        <a:lstStyle/>
        <a:p>
          <a:endParaRPr lang="zh-TW" altLang="en-US"/>
        </a:p>
      </dgm:t>
    </dgm:pt>
    <dgm:pt modelId="{11AB089F-9C0B-48C9-9AFF-818A32995287}">
      <dgm:prSet phldrT="[文字]" custT="1"/>
      <dgm:spPr/>
      <dgm:t>
        <a:bodyPr/>
        <a:lstStyle/>
        <a:p>
          <a:r>
            <a:rPr lang="zh-TW" alt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瞭解台灣咖啡的趨勢以搶攻市場</a:t>
          </a:r>
          <a:endParaRPr lang="zh-TW" alt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gm:t>
    </dgm:pt>
    <dgm:pt modelId="{C587D103-C56A-4461-B1DF-EE3708F20357}" type="parTrans" cxnId="{DA1AC068-2043-4A01-ABEC-6B47768C51DD}">
      <dgm:prSet/>
      <dgm:spPr/>
      <dgm:t>
        <a:bodyPr/>
        <a:lstStyle/>
        <a:p>
          <a:endParaRPr lang="zh-TW" altLang="en-US"/>
        </a:p>
      </dgm:t>
    </dgm:pt>
    <dgm:pt modelId="{F077D1B0-B694-4453-A98D-8A45A710D8F0}" type="sibTrans" cxnId="{DA1AC068-2043-4A01-ABEC-6B47768C51DD}">
      <dgm:prSet/>
      <dgm:spPr/>
      <dgm:t>
        <a:bodyPr/>
        <a:lstStyle/>
        <a:p>
          <a:endParaRPr lang="zh-TW" altLang="en-US"/>
        </a:p>
      </dgm:t>
    </dgm:pt>
    <dgm:pt modelId="{3E09EEBB-5443-4D91-B3CA-0FA0E1640406}">
      <dgm:prSet phldrT="[文字]"/>
      <dgm:spPr/>
      <dgm:t>
        <a:bodyPr/>
        <a:lstStyle/>
        <a:p>
          <a:r>
            <a:rPr lang="zh-TW" altLang="en-US" dirty="0" smtClean="0"/>
            <a:t>二</a:t>
          </a:r>
          <a:endParaRPr lang="zh-TW" altLang="en-US" dirty="0"/>
        </a:p>
      </dgm:t>
    </dgm:pt>
    <dgm:pt modelId="{AC0AF6B6-B380-4448-AF0F-4D173F1A0DC4}" type="parTrans" cxnId="{628DE481-6C75-428C-A1DC-4ECD69D2B93D}">
      <dgm:prSet/>
      <dgm:spPr/>
      <dgm:t>
        <a:bodyPr/>
        <a:lstStyle/>
        <a:p>
          <a:endParaRPr lang="zh-TW" altLang="en-US"/>
        </a:p>
      </dgm:t>
    </dgm:pt>
    <dgm:pt modelId="{997C98E5-1892-4C2C-95F3-E5AB87450E8C}" type="sibTrans" cxnId="{628DE481-6C75-428C-A1DC-4ECD69D2B93D}">
      <dgm:prSet/>
      <dgm:spPr/>
      <dgm:t>
        <a:bodyPr/>
        <a:lstStyle/>
        <a:p>
          <a:endParaRPr lang="zh-TW" altLang="en-US"/>
        </a:p>
      </dgm:t>
    </dgm:pt>
    <dgm:pt modelId="{E1C7AF18-7E45-45C1-9D4E-045BD09BB9CB}">
      <dgm:prSet phldrT="[文字]" custT="1"/>
      <dgm:spPr/>
      <dgm:t>
        <a:bodyPr/>
        <a:lstStyle/>
        <a:p>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綜合研究結果，提供給</a:t>
          </a: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85</a:t>
          </a:r>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度</a:t>
          </a: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a:t>
          </a:r>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為未來發展參考</a:t>
          </a:r>
          <a:endParaRPr lang="zh-TW" alt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gm:t>
    </dgm:pt>
    <dgm:pt modelId="{04158D3C-C3CF-44BC-96C8-2287F37F6A47}" type="parTrans" cxnId="{802D1645-A921-4921-AAE5-710CEE02469E}">
      <dgm:prSet/>
      <dgm:spPr/>
      <dgm:t>
        <a:bodyPr/>
        <a:lstStyle/>
        <a:p>
          <a:endParaRPr lang="zh-TW" altLang="en-US"/>
        </a:p>
      </dgm:t>
    </dgm:pt>
    <dgm:pt modelId="{F35383CC-9D04-4AE3-8465-FD440A8BF113}" type="sibTrans" cxnId="{802D1645-A921-4921-AAE5-710CEE02469E}">
      <dgm:prSet/>
      <dgm:spPr/>
      <dgm:t>
        <a:bodyPr/>
        <a:lstStyle/>
        <a:p>
          <a:endParaRPr lang="zh-TW" altLang="en-US"/>
        </a:p>
      </dgm:t>
    </dgm:pt>
    <dgm:pt modelId="{7EC01940-51A8-49E8-8E6D-465845F985F8}">
      <dgm:prSet phldrT="[文字]"/>
      <dgm:spPr/>
      <dgm:t>
        <a:bodyPr/>
        <a:lstStyle/>
        <a:p>
          <a:r>
            <a:rPr lang="zh-TW" altLang="en-US" dirty="0" smtClean="0"/>
            <a:t>五</a:t>
          </a:r>
          <a:endParaRPr lang="zh-TW" altLang="en-US" dirty="0"/>
        </a:p>
      </dgm:t>
    </dgm:pt>
    <dgm:pt modelId="{4266C2E9-3FE5-4A2A-A646-176AE69A1B69}" type="parTrans" cxnId="{7233DF32-CF09-4B8C-B00A-15F48F548DE2}">
      <dgm:prSet/>
      <dgm:spPr/>
      <dgm:t>
        <a:bodyPr/>
        <a:lstStyle/>
        <a:p>
          <a:endParaRPr lang="zh-TW" altLang="en-US"/>
        </a:p>
      </dgm:t>
    </dgm:pt>
    <dgm:pt modelId="{8CE53111-3C59-4121-9B9B-0337F94C6A98}" type="sibTrans" cxnId="{7233DF32-CF09-4B8C-B00A-15F48F548DE2}">
      <dgm:prSet/>
      <dgm:spPr/>
      <dgm:t>
        <a:bodyPr/>
        <a:lstStyle/>
        <a:p>
          <a:endParaRPr lang="zh-TW" altLang="en-US"/>
        </a:p>
      </dgm:t>
    </dgm:pt>
    <dgm:pt modelId="{F1CA86F3-0282-4C9D-A1D0-3022E655B0D7}">
      <dgm:prSet phldrT="[文字]"/>
      <dgm:spPr/>
      <dgm:t>
        <a:bodyPr/>
        <a:lstStyle/>
        <a:p>
          <a:r>
            <a:rPr lang="zh-TW" altLang="en-US" dirty="0" smtClean="0"/>
            <a:t>三</a:t>
          </a:r>
          <a:endParaRPr lang="zh-TW" altLang="en-US" dirty="0"/>
        </a:p>
      </dgm:t>
    </dgm:pt>
    <dgm:pt modelId="{E4832335-C158-4354-A920-F2CBFA5FE06A}" type="parTrans" cxnId="{A0BBB2B7-8C64-4A16-ABCA-4168957DDE00}">
      <dgm:prSet/>
      <dgm:spPr/>
      <dgm:t>
        <a:bodyPr/>
        <a:lstStyle/>
        <a:p>
          <a:endParaRPr lang="zh-TW" altLang="en-US"/>
        </a:p>
      </dgm:t>
    </dgm:pt>
    <dgm:pt modelId="{247FBB2A-61F1-444A-997D-DD7678F6B29D}" type="sibTrans" cxnId="{A0BBB2B7-8C64-4A16-ABCA-4168957DDE00}">
      <dgm:prSet/>
      <dgm:spPr/>
      <dgm:t>
        <a:bodyPr/>
        <a:lstStyle/>
        <a:p>
          <a:endParaRPr lang="zh-TW" altLang="en-US"/>
        </a:p>
      </dgm:t>
    </dgm:pt>
    <dgm:pt modelId="{67D4C33E-AB65-4D69-92BA-54CCDCC6EC2B}">
      <dgm:prSet phldrT="[文字]"/>
      <dgm:spPr/>
      <dgm:t>
        <a:bodyPr/>
        <a:lstStyle/>
        <a:p>
          <a:r>
            <a:rPr lang="zh-TW" altLang="en-US" dirty="0" smtClean="0"/>
            <a:t>四</a:t>
          </a:r>
          <a:endParaRPr lang="zh-TW" altLang="en-US" dirty="0"/>
        </a:p>
      </dgm:t>
    </dgm:pt>
    <dgm:pt modelId="{D59E6EC9-9CEA-4A53-88D9-62B2295027E3}" type="parTrans" cxnId="{0E5860B5-46F5-443C-B60A-C9535C366861}">
      <dgm:prSet/>
      <dgm:spPr/>
      <dgm:t>
        <a:bodyPr/>
        <a:lstStyle/>
        <a:p>
          <a:endParaRPr lang="zh-TW" altLang="en-US"/>
        </a:p>
      </dgm:t>
    </dgm:pt>
    <dgm:pt modelId="{58A9E4BA-8228-4F7C-8E98-A9EA6C8B1B5F}" type="sibTrans" cxnId="{0E5860B5-46F5-443C-B60A-C9535C366861}">
      <dgm:prSet/>
      <dgm:spPr/>
      <dgm:t>
        <a:bodyPr/>
        <a:lstStyle/>
        <a:p>
          <a:endParaRPr lang="zh-TW" altLang="en-US"/>
        </a:p>
      </dgm:t>
    </dgm:pt>
    <dgm:pt modelId="{1CF8B413-3E7F-42E9-99D5-2024021394CD}">
      <dgm:prSet custT="1"/>
      <dgm:spPr/>
      <dgm:t>
        <a:bodyPr/>
        <a:lstStyle/>
        <a:p>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瞭解</a:t>
          </a: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85</a:t>
          </a:r>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度</a:t>
          </a: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a:t>
          </a:r>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的理念與歷史沿革</a:t>
          </a:r>
          <a:endParaRPr lang="zh-TW" alt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gm:t>
    </dgm:pt>
    <dgm:pt modelId="{D915219B-6C4F-4B9C-A2D0-889ECDC183A3}" type="parTrans" cxnId="{010ADAE2-881F-4CA4-8190-B1EBDAEB9128}">
      <dgm:prSet/>
      <dgm:spPr/>
      <dgm:t>
        <a:bodyPr/>
        <a:lstStyle/>
        <a:p>
          <a:endParaRPr lang="zh-TW" altLang="en-US"/>
        </a:p>
      </dgm:t>
    </dgm:pt>
    <dgm:pt modelId="{8E2C42C4-7448-4FB1-8997-905336E907A1}" type="sibTrans" cxnId="{010ADAE2-881F-4CA4-8190-B1EBDAEB9128}">
      <dgm:prSet/>
      <dgm:spPr/>
      <dgm:t>
        <a:bodyPr/>
        <a:lstStyle/>
        <a:p>
          <a:endParaRPr lang="zh-TW" altLang="en-US"/>
        </a:p>
      </dgm:t>
    </dgm:pt>
    <dgm:pt modelId="{41A0F625-733E-4461-A7AD-201DE842C1AE}">
      <dgm:prSet custT="1"/>
      <dgm:spPr/>
      <dgm:t>
        <a:bodyPr/>
        <a:lstStyle/>
        <a:p>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探討</a:t>
          </a: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85</a:t>
          </a:r>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度</a:t>
          </a: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a:t>
          </a:r>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的</a:t>
          </a: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4P</a:t>
          </a:r>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及</a:t>
          </a: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SWOT</a:t>
          </a:r>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分析策略</a:t>
          </a:r>
          <a:endParaRPr lang="zh-TW" alt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gm:t>
    </dgm:pt>
    <dgm:pt modelId="{75B56978-C10E-492C-9C58-E9C7309C7B3F}" type="parTrans" cxnId="{673CBA8C-1DA5-4626-9524-101FC8763A65}">
      <dgm:prSet/>
      <dgm:spPr/>
      <dgm:t>
        <a:bodyPr/>
        <a:lstStyle/>
        <a:p>
          <a:endParaRPr lang="zh-TW" altLang="en-US"/>
        </a:p>
      </dgm:t>
    </dgm:pt>
    <dgm:pt modelId="{1FDA21D6-61B3-431A-BDAC-83A5EF1D2A32}" type="sibTrans" cxnId="{673CBA8C-1DA5-4626-9524-101FC8763A65}">
      <dgm:prSet/>
      <dgm:spPr/>
      <dgm:t>
        <a:bodyPr/>
        <a:lstStyle/>
        <a:p>
          <a:endParaRPr lang="zh-TW" altLang="en-US"/>
        </a:p>
      </dgm:t>
    </dgm:pt>
    <dgm:pt modelId="{F818EC0B-828E-4AE7-ABB5-A96641A8D44F}">
      <dgm:prSet custT="1"/>
      <dgm:spPr/>
      <dgm:t>
        <a:bodyPr/>
        <a:lstStyle/>
        <a:p>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分析消費者對</a:t>
          </a: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85</a:t>
          </a:r>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度</a:t>
          </a: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a:t>
          </a:r>
          <a:r>
            <a:rPr lang="zh-TW"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消費行為與消費者滿意度</a:t>
          </a:r>
          <a:endParaRPr lang="zh-TW" alt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gm:t>
    </dgm:pt>
    <dgm:pt modelId="{D7C1832D-6D1A-4DC0-A6FB-CB538B0E60FD}" type="parTrans" cxnId="{34B7AEFC-C117-4027-9831-B50BB6E5A0AD}">
      <dgm:prSet/>
      <dgm:spPr/>
      <dgm:t>
        <a:bodyPr/>
        <a:lstStyle/>
        <a:p>
          <a:endParaRPr lang="zh-TW" altLang="en-US"/>
        </a:p>
      </dgm:t>
    </dgm:pt>
    <dgm:pt modelId="{31BA5F3D-29E4-4A0E-801E-98B93F3C74D6}" type="sibTrans" cxnId="{34B7AEFC-C117-4027-9831-B50BB6E5A0AD}">
      <dgm:prSet/>
      <dgm:spPr/>
      <dgm:t>
        <a:bodyPr/>
        <a:lstStyle/>
        <a:p>
          <a:endParaRPr lang="zh-TW" altLang="en-US"/>
        </a:p>
      </dgm:t>
    </dgm:pt>
    <dgm:pt modelId="{B6F12BFC-5D90-4DF1-9CE9-EEFD60D54EF7}" type="pres">
      <dgm:prSet presAssocID="{6FA3B58A-B0D8-4F7E-BBEF-66344A6B3099}" presName="linearFlow" presStyleCnt="0">
        <dgm:presLayoutVars>
          <dgm:dir/>
          <dgm:animLvl val="lvl"/>
          <dgm:resizeHandles val="exact"/>
        </dgm:presLayoutVars>
      </dgm:prSet>
      <dgm:spPr/>
      <dgm:t>
        <a:bodyPr/>
        <a:lstStyle/>
        <a:p>
          <a:endParaRPr lang="zh-TW" altLang="en-US"/>
        </a:p>
      </dgm:t>
    </dgm:pt>
    <dgm:pt modelId="{6CA3C757-3B5D-4C1B-A12C-1F63762291BE}" type="pres">
      <dgm:prSet presAssocID="{F6C7969A-5274-4941-A84F-A456F803EB6C}" presName="composite" presStyleCnt="0"/>
      <dgm:spPr/>
    </dgm:pt>
    <dgm:pt modelId="{7E6C32A9-67EE-4CE1-A3CF-DF580644C0D6}" type="pres">
      <dgm:prSet presAssocID="{F6C7969A-5274-4941-A84F-A456F803EB6C}" presName="parentText" presStyleLbl="alignNode1" presStyleIdx="0" presStyleCnt="5">
        <dgm:presLayoutVars>
          <dgm:chMax val="1"/>
          <dgm:bulletEnabled val="1"/>
        </dgm:presLayoutVars>
      </dgm:prSet>
      <dgm:spPr/>
      <dgm:t>
        <a:bodyPr/>
        <a:lstStyle/>
        <a:p>
          <a:endParaRPr lang="zh-TW" altLang="en-US"/>
        </a:p>
      </dgm:t>
    </dgm:pt>
    <dgm:pt modelId="{5336020D-8018-4B5C-B7EC-A6C55EF7D02A}" type="pres">
      <dgm:prSet presAssocID="{F6C7969A-5274-4941-A84F-A456F803EB6C}" presName="descendantText" presStyleLbl="alignAcc1" presStyleIdx="0" presStyleCnt="5">
        <dgm:presLayoutVars>
          <dgm:bulletEnabled val="1"/>
        </dgm:presLayoutVars>
      </dgm:prSet>
      <dgm:spPr/>
      <dgm:t>
        <a:bodyPr/>
        <a:lstStyle/>
        <a:p>
          <a:endParaRPr lang="zh-TW" altLang="en-US"/>
        </a:p>
      </dgm:t>
    </dgm:pt>
    <dgm:pt modelId="{42A1AED8-74AB-4DE1-8EC8-9BD4547921EF}" type="pres">
      <dgm:prSet presAssocID="{DA477474-8241-42A0-B351-26F13B406A0D}" presName="sp" presStyleCnt="0"/>
      <dgm:spPr/>
    </dgm:pt>
    <dgm:pt modelId="{1A8574C4-5C18-4CA1-BCB0-AE9E191B5286}" type="pres">
      <dgm:prSet presAssocID="{3E09EEBB-5443-4D91-B3CA-0FA0E1640406}" presName="composite" presStyleCnt="0"/>
      <dgm:spPr/>
    </dgm:pt>
    <dgm:pt modelId="{3BDE0E17-0859-4407-89CB-8FDAA0F976B5}" type="pres">
      <dgm:prSet presAssocID="{3E09EEBB-5443-4D91-B3CA-0FA0E1640406}" presName="parentText" presStyleLbl="alignNode1" presStyleIdx="1" presStyleCnt="5">
        <dgm:presLayoutVars>
          <dgm:chMax val="1"/>
          <dgm:bulletEnabled val="1"/>
        </dgm:presLayoutVars>
      </dgm:prSet>
      <dgm:spPr/>
      <dgm:t>
        <a:bodyPr/>
        <a:lstStyle/>
        <a:p>
          <a:endParaRPr lang="zh-TW" altLang="en-US"/>
        </a:p>
      </dgm:t>
    </dgm:pt>
    <dgm:pt modelId="{5EED5EBA-7347-4700-90C0-23F099301C80}" type="pres">
      <dgm:prSet presAssocID="{3E09EEBB-5443-4D91-B3CA-0FA0E1640406}" presName="descendantText" presStyleLbl="alignAcc1" presStyleIdx="1" presStyleCnt="5">
        <dgm:presLayoutVars>
          <dgm:bulletEnabled val="1"/>
        </dgm:presLayoutVars>
      </dgm:prSet>
      <dgm:spPr/>
      <dgm:t>
        <a:bodyPr/>
        <a:lstStyle/>
        <a:p>
          <a:endParaRPr lang="zh-TW" altLang="en-US"/>
        </a:p>
      </dgm:t>
    </dgm:pt>
    <dgm:pt modelId="{084E9AEB-FD49-4C05-BBED-E6A25E6778A6}" type="pres">
      <dgm:prSet presAssocID="{997C98E5-1892-4C2C-95F3-E5AB87450E8C}" presName="sp" presStyleCnt="0"/>
      <dgm:spPr/>
    </dgm:pt>
    <dgm:pt modelId="{FEFFAB0B-E5CD-41B7-975A-A408EFC781E0}" type="pres">
      <dgm:prSet presAssocID="{F1CA86F3-0282-4C9D-A1D0-3022E655B0D7}" presName="composite" presStyleCnt="0"/>
      <dgm:spPr/>
    </dgm:pt>
    <dgm:pt modelId="{111181A3-5955-4AD0-A91D-00708CBD7E5B}" type="pres">
      <dgm:prSet presAssocID="{F1CA86F3-0282-4C9D-A1D0-3022E655B0D7}" presName="parentText" presStyleLbl="alignNode1" presStyleIdx="2" presStyleCnt="5">
        <dgm:presLayoutVars>
          <dgm:chMax val="1"/>
          <dgm:bulletEnabled val="1"/>
        </dgm:presLayoutVars>
      </dgm:prSet>
      <dgm:spPr/>
      <dgm:t>
        <a:bodyPr/>
        <a:lstStyle/>
        <a:p>
          <a:endParaRPr lang="zh-TW" altLang="en-US"/>
        </a:p>
      </dgm:t>
    </dgm:pt>
    <dgm:pt modelId="{CB5FDE83-2F61-4EB4-9734-9A637F992554}" type="pres">
      <dgm:prSet presAssocID="{F1CA86F3-0282-4C9D-A1D0-3022E655B0D7}" presName="descendantText" presStyleLbl="alignAcc1" presStyleIdx="2" presStyleCnt="5">
        <dgm:presLayoutVars>
          <dgm:bulletEnabled val="1"/>
        </dgm:presLayoutVars>
      </dgm:prSet>
      <dgm:spPr/>
      <dgm:t>
        <a:bodyPr/>
        <a:lstStyle/>
        <a:p>
          <a:endParaRPr lang="zh-TW" altLang="en-US"/>
        </a:p>
      </dgm:t>
    </dgm:pt>
    <dgm:pt modelId="{46BE6BFA-D868-426A-BE3B-0D413E711BF6}" type="pres">
      <dgm:prSet presAssocID="{247FBB2A-61F1-444A-997D-DD7678F6B29D}" presName="sp" presStyleCnt="0"/>
      <dgm:spPr/>
    </dgm:pt>
    <dgm:pt modelId="{70BEDBDA-A261-4525-90B9-CF817DF016CD}" type="pres">
      <dgm:prSet presAssocID="{67D4C33E-AB65-4D69-92BA-54CCDCC6EC2B}" presName="composite" presStyleCnt="0"/>
      <dgm:spPr/>
    </dgm:pt>
    <dgm:pt modelId="{DA667CCD-2FC1-4442-AC39-8E38F8895A51}" type="pres">
      <dgm:prSet presAssocID="{67D4C33E-AB65-4D69-92BA-54CCDCC6EC2B}" presName="parentText" presStyleLbl="alignNode1" presStyleIdx="3" presStyleCnt="5">
        <dgm:presLayoutVars>
          <dgm:chMax val="1"/>
          <dgm:bulletEnabled val="1"/>
        </dgm:presLayoutVars>
      </dgm:prSet>
      <dgm:spPr/>
      <dgm:t>
        <a:bodyPr/>
        <a:lstStyle/>
        <a:p>
          <a:endParaRPr lang="zh-TW" altLang="en-US"/>
        </a:p>
      </dgm:t>
    </dgm:pt>
    <dgm:pt modelId="{AA108F9B-9ADA-4B1F-A717-E468AD4D16DF}" type="pres">
      <dgm:prSet presAssocID="{67D4C33E-AB65-4D69-92BA-54CCDCC6EC2B}" presName="descendantText" presStyleLbl="alignAcc1" presStyleIdx="3" presStyleCnt="5">
        <dgm:presLayoutVars>
          <dgm:bulletEnabled val="1"/>
        </dgm:presLayoutVars>
      </dgm:prSet>
      <dgm:spPr/>
      <dgm:t>
        <a:bodyPr/>
        <a:lstStyle/>
        <a:p>
          <a:endParaRPr lang="zh-TW" altLang="en-US"/>
        </a:p>
      </dgm:t>
    </dgm:pt>
    <dgm:pt modelId="{66487565-67A8-4611-877D-446D832D7E42}" type="pres">
      <dgm:prSet presAssocID="{58A9E4BA-8228-4F7C-8E98-A9EA6C8B1B5F}" presName="sp" presStyleCnt="0"/>
      <dgm:spPr/>
    </dgm:pt>
    <dgm:pt modelId="{D8212852-F718-4E5F-AB89-D12751B43463}" type="pres">
      <dgm:prSet presAssocID="{7EC01940-51A8-49E8-8E6D-465845F985F8}" presName="composite" presStyleCnt="0"/>
      <dgm:spPr/>
    </dgm:pt>
    <dgm:pt modelId="{AAC899C5-3AD7-4775-8FB0-EF6FEA76585E}" type="pres">
      <dgm:prSet presAssocID="{7EC01940-51A8-49E8-8E6D-465845F985F8}" presName="parentText" presStyleLbl="alignNode1" presStyleIdx="4" presStyleCnt="5">
        <dgm:presLayoutVars>
          <dgm:chMax val="1"/>
          <dgm:bulletEnabled val="1"/>
        </dgm:presLayoutVars>
      </dgm:prSet>
      <dgm:spPr/>
      <dgm:t>
        <a:bodyPr/>
        <a:lstStyle/>
        <a:p>
          <a:endParaRPr lang="zh-TW" altLang="en-US"/>
        </a:p>
      </dgm:t>
    </dgm:pt>
    <dgm:pt modelId="{753B5A51-B428-494A-AC66-49DEFA6AD87C}" type="pres">
      <dgm:prSet presAssocID="{7EC01940-51A8-49E8-8E6D-465845F985F8}" presName="descendantText" presStyleLbl="alignAcc1" presStyleIdx="4" presStyleCnt="5">
        <dgm:presLayoutVars>
          <dgm:bulletEnabled val="1"/>
        </dgm:presLayoutVars>
      </dgm:prSet>
      <dgm:spPr/>
      <dgm:t>
        <a:bodyPr/>
        <a:lstStyle/>
        <a:p>
          <a:endParaRPr lang="zh-TW" altLang="en-US"/>
        </a:p>
      </dgm:t>
    </dgm:pt>
  </dgm:ptLst>
  <dgm:cxnLst>
    <dgm:cxn modelId="{673CBA8C-1DA5-4626-9524-101FC8763A65}" srcId="{F1CA86F3-0282-4C9D-A1D0-3022E655B0D7}" destId="{41A0F625-733E-4461-A7AD-201DE842C1AE}" srcOrd="0" destOrd="0" parTransId="{75B56978-C10E-492C-9C58-E9C7309C7B3F}" sibTransId="{1FDA21D6-61B3-431A-BDAC-83A5EF1D2A32}"/>
    <dgm:cxn modelId="{543BCE77-5D2E-444C-ACDB-4952912AA52A}" type="presOf" srcId="{6FA3B58A-B0D8-4F7E-BBEF-66344A6B3099}" destId="{B6F12BFC-5D90-4DF1-9CE9-EEFD60D54EF7}" srcOrd="0" destOrd="0" presId="urn:microsoft.com/office/officeart/2005/8/layout/chevron2"/>
    <dgm:cxn modelId="{D106A27D-77CC-4385-A9B4-4F162ADFB2E9}" type="presOf" srcId="{F1CA86F3-0282-4C9D-A1D0-3022E655B0D7}" destId="{111181A3-5955-4AD0-A91D-00708CBD7E5B}" srcOrd="0" destOrd="0" presId="urn:microsoft.com/office/officeart/2005/8/layout/chevron2"/>
    <dgm:cxn modelId="{34B7AEFC-C117-4027-9831-B50BB6E5A0AD}" srcId="{67D4C33E-AB65-4D69-92BA-54CCDCC6EC2B}" destId="{F818EC0B-828E-4AE7-ABB5-A96641A8D44F}" srcOrd="0" destOrd="0" parTransId="{D7C1832D-6D1A-4DC0-A6FB-CB538B0E60FD}" sibTransId="{31BA5F3D-29E4-4A0E-801E-98B93F3C74D6}"/>
    <dgm:cxn modelId="{86CDC2AC-AE09-417D-90AF-72B1E9733F30}" type="presOf" srcId="{11AB089F-9C0B-48C9-9AFF-818A32995287}" destId="{5336020D-8018-4B5C-B7EC-A6C55EF7D02A}" srcOrd="0" destOrd="0" presId="urn:microsoft.com/office/officeart/2005/8/layout/chevron2"/>
    <dgm:cxn modelId="{CB0775CA-41BB-4F47-81D6-BB7CD39331EE}" type="presOf" srcId="{E1C7AF18-7E45-45C1-9D4E-045BD09BB9CB}" destId="{753B5A51-B428-494A-AC66-49DEFA6AD87C}" srcOrd="0" destOrd="0" presId="urn:microsoft.com/office/officeart/2005/8/layout/chevron2"/>
    <dgm:cxn modelId="{9C310E37-FB13-4A2B-9E50-E45F916DF6C7}" type="presOf" srcId="{F6C7969A-5274-4941-A84F-A456F803EB6C}" destId="{7E6C32A9-67EE-4CE1-A3CF-DF580644C0D6}" srcOrd="0" destOrd="0" presId="urn:microsoft.com/office/officeart/2005/8/layout/chevron2"/>
    <dgm:cxn modelId="{628DE481-6C75-428C-A1DC-4ECD69D2B93D}" srcId="{6FA3B58A-B0D8-4F7E-BBEF-66344A6B3099}" destId="{3E09EEBB-5443-4D91-B3CA-0FA0E1640406}" srcOrd="1" destOrd="0" parTransId="{AC0AF6B6-B380-4448-AF0F-4D173F1A0DC4}" sibTransId="{997C98E5-1892-4C2C-95F3-E5AB87450E8C}"/>
    <dgm:cxn modelId="{A19736F5-417A-4F5F-ACC0-4B3D42F8B7D8}" type="presOf" srcId="{1CF8B413-3E7F-42E9-99D5-2024021394CD}" destId="{5EED5EBA-7347-4700-90C0-23F099301C80}" srcOrd="0" destOrd="0" presId="urn:microsoft.com/office/officeart/2005/8/layout/chevron2"/>
    <dgm:cxn modelId="{A28F1E17-BF69-4F6D-B37A-DE3F9EB5170A}" type="presOf" srcId="{F818EC0B-828E-4AE7-ABB5-A96641A8D44F}" destId="{AA108F9B-9ADA-4B1F-A717-E468AD4D16DF}" srcOrd="0" destOrd="0" presId="urn:microsoft.com/office/officeart/2005/8/layout/chevron2"/>
    <dgm:cxn modelId="{0E5860B5-46F5-443C-B60A-C9535C366861}" srcId="{6FA3B58A-B0D8-4F7E-BBEF-66344A6B3099}" destId="{67D4C33E-AB65-4D69-92BA-54CCDCC6EC2B}" srcOrd="3" destOrd="0" parTransId="{D59E6EC9-9CEA-4A53-88D9-62B2295027E3}" sibTransId="{58A9E4BA-8228-4F7C-8E98-A9EA6C8B1B5F}"/>
    <dgm:cxn modelId="{7233DF32-CF09-4B8C-B00A-15F48F548DE2}" srcId="{6FA3B58A-B0D8-4F7E-BBEF-66344A6B3099}" destId="{7EC01940-51A8-49E8-8E6D-465845F985F8}" srcOrd="4" destOrd="0" parTransId="{4266C2E9-3FE5-4A2A-A646-176AE69A1B69}" sibTransId="{8CE53111-3C59-4121-9B9B-0337F94C6A98}"/>
    <dgm:cxn modelId="{DA1AC068-2043-4A01-ABEC-6B47768C51DD}" srcId="{F6C7969A-5274-4941-A84F-A456F803EB6C}" destId="{11AB089F-9C0B-48C9-9AFF-818A32995287}" srcOrd="0" destOrd="0" parTransId="{C587D103-C56A-4461-B1DF-EE3708F20357}" sibTransId="{F077D1B0-B694-4453-A98D-8A45A710D8F0}"/>
    <dgm:cxn modelId="{2C3B53DC-BAB7-4DD1-8563-A58124D3E3F2}" type="presOf" srcId="{3E09EEBB-5443-4D91-B3CA-0FA0E1640406}" destId="{3BDE0E17-0859-4407-89CB-8FDAA0F976B5}" srcOrd="0" destOrd="0" presId="urn:microsoft.com/office/officeart/2005/8/layout/chevron2"/>
    <dgm:cxn modelId="{A0BBB2B7-8C64-4A16-ABCA-4168957DDE00}" srcId="{6FA3B58A-B0D8-4F7E-BBEF-66344A6B3099}" destId="{F1CA86F3-0282-4C9D-A1D0-3022E655B0D7}" srcOrd="2" destOrd="0" parTransId="{E4832335-C158-4354-A920-F2CBFA5FE06A}" sibTransId="{247FBB2A-61F1-444A-997D-DD7678F6B29D}"/>
    <dgm:cxn modelId="{010ADAE2-881F-4CA4-8190-B1EBDAEB9128}" srcId="{3E09EEBB-5443-4D91-B3CA-0FA0E1640406}" destId="{1CF8B413-3E7F-42E9-99D5-2024021394CD}" srcOrd="0" destOrd="0" parTransId="{D915219B-6C4F-4B9C-A2D0-889ECDC183A3}" sibTransId="{8E2C42C4-7448-4FB1-8997-905336E907A1}"/>
    <dgm:cxn modelId="{0D9754DE-A4D2-4A61-A3B1-EAA25A4E6A0F}" type="presOf" srcId="{7EC01940-51A8-49E8-8E6D-465845F985F8}" destId="{AAC899C5-3AD7-4775-8FB0-EF6FEA76585E}" srcOrd="0" destOrd="0" presId="urn:microsoft.com/office/officeart/2005/8/layout/chevron2"/>
    <dgm:cxn modelId="{363BDB73-7127-4008-A074-A30E20BD6463}" type="presOf" srcId="{41A0F625-733E-4461-A7AD-201DE842C1AE}" destId="{CB5FDE83-2F61-4EB4-9734-9A637F992554}" srcOrd="0" destOrd="0" presId="urn:microsoft.com/office/officeart/2005/8/layout/chevron2"/>
    <dgm:cxn modelId="{802D1645-A921-4921-AAE5-710CEE02469E}" srcId="{7EC01940-51A8-49E8-8E6D-465845F985F8}" destId="{E1C7AF18-7E45-45C1-9D4E-045BD09BB9CB}" srcOrd="0" destOrd="0" parTransId="{04158D3C-C3CF-44BC-96C8-2287F37F6A47}" sibTransId="{F35383CC-9D04-4AE3-8465-FD440A8BF113}"/>
    <dgm:cxn modelId="{78B23A3E-CB20-4537-8ABE-46B0B8E461DA}" type="presOf" srcId="{67D4C33E-AB65-4D69-92BA-54CCDCC6EC2B}" destId="{DA667CCD-2FC1-4442-AC39-8E38F8895A51}" srcOrd="0" destOrd="0" presId="urn:microsoft.com/office/officeart/2005/8/layout/chevron2"/>
    <dgm:cxn modelId="{15793381-11B2-43C5-9CD4-5B59346855D6}" srcId="{6FA3B58A-B0D8-4F7E-BBEF-66344A6B3099}" destId="{F6C7969A-5274-4941-A84F-A456F803EB6C}" srcOrd="0" destOrd="0" parTransId="{07B0993D-7562-4489-910E-16CBC69A73DF}" sibTransId="{DA477474-8241-42A0-B351-26F13B406A0D}"/>
    <dgm:cxn modelId="{4FAC15E1-E464-4D10-AEF1-FB418D9D1EEC}" type="presParOf" srcId="{B6F12BFC-5D90-4DF1-9CE9-EEFD60D54EF7}" destId="{6CA3C757-3B5D-4C1B-A12C-1F63762291BE}" srcOrd="0" destOrd="0" presId="urn:microsoft.com/office/officeart/2005/8/layout/chevron2"/>
    <dgm:cxn modelId="{C630B401-C233-4CFD-A735-1E951173488E}" type="presParOf" srcId="{6CA3C757-3B5D-4C1B-A12C-1F63762291BE}" destId="{7E6C32A9-67EE-4CE1-A3CF-DF580644C0D6}" srcOrd="0" destOrd="0" presId="urn:microsoft.com/office/officeart/2005/8/layout/chevron2"/>
    <dgm:cxn modelId="{D413175A-4C2B-422E-AAEC-9AE96C223AEC}" type="presParOf" srcId="{6CA3C757-3B5D-4C1B-A12C-1F63762291BE}" destId="{5336020D-8018-4B5C-B7EC-A6C55EF7D02A}" srcOrd="1" destOrd="0" presId="urn:microsoft.com/office/officeart/2005/8/layout/chevron2"/>
    <dgm:cxn modelId="{9E315044-E8B6-41FB-9082-6CEF3DF3C154}" type="presParOf" srcId="{B6F12BFC-5D90-4DF1-9CE9-EEFD60D54EF7}" destId="{42A1AED8-74AB-4DE1-8EC8-9BD4547921EF}" srcOrd="1" destOrd="0" presId="urn:microsoft.com/office/officeart/2005/8/layout/chevron2"/>
    <dgm:cxn modelId="{A5928FFA-4AEC-4AA2-8914-4C326783344E}" type="presParOf" srcId="{B6F12BFC-5D90-4DF1-9CE9-EEFD60D54EF7}" destId="{1A8574C4-5C18-4CA1-BCB0-AE9E191B5286}" srcOrd="2" destOrd="0" presId="urn:microsoft.com/office/officeart/2005/8/layout/chevron2"/>
    <dgm:cxn modelId="{2F2A45B6-92BF-4184-8441-7CB30AC546D0}" type="presParOf" srcId="{1A8574C4-5C18-4CA1-BCB0-AE9E191B5286}" destId="{3BDE0E17-0859-4407-89CB-8FDAA0F976B5}" srcOrd="0" destOrd="0" presId="urn:microsoft.com/office/officeart/2005/8/layout/chevron2"/>
    <dgm:cxn modelId="{EDB9DADF-7FD8-40CA-9FE1-45363A7F8944}" type="presParOf" srcId="{1A8574C4-5C18-4CA1-BCB0-AE9E191B5286}" destId="{5EED5EBA-7347-4700-90C0-23F099301C80}" srcOrd="1" destOrd="0" presId="urn:microsoft.com/office/officeart/2005/8/layout/chevron2"/>
    <dgm:cxn modelId="{829DE7A7-E7B5-4EB4-B059-F460D546CB83}" type="presParOf" srcId="{B6F12BFC-5D90-4DF1-9CE9-EEFD60D54EF7}" destId="{084E9AEB-FD49-4C05-BBED-E6A25E6778A6}" srcOrd="3" destOrd="0" presId="urn:microsoft.com/office/officeart/2005/8/layout/chevron2"/>
    <dgm:cxn modelId="{3CD9EA5C-306D-4284-BF12-367F38EFAA47}" type="presParOf" srcId="{B6F12BFC-5D90-4DF1-9CE9-EEFD60D54EF7}" destId="{FEFFAB0B-E5CD-41B7-975A-A408EFC781E0}" srcOrd="4" destOrd="0" presId="urn:microsoft.com/office/officeart/2005/8/layout/chevron2"/>
    <dgm:cxn modelId="{8A2A4512-FC96-4456-B818-24FC5C6584ED}" type="presParOf" srcId="{FEFFAB0B-E5CD-41B7-975A-A408EFC781E0}" destId="{111181A3-5955-4AD0-A91D-00708CBD7E5B}" srcOrd="0" destOrd="0" presId="urn:microsoft.com/office/officeart/2005/8/layout/chevron2"/>
    <dgm:cxn modelId="{796B2048-2828-4BB9-AF9F-C4184056C5FE}" type="presParOf" srcId="{FEFFAB0B-E5CD-41B7-975A-A408EFC781E0}" destId="{CB5FDE83-2F61-4EB4-9734-9A637F992554}" srcOrd="1" destOrd="0" presId="urn:microsoft.com/office/officeart/2005/8/layout/chevron2"/>
    <dgm:cxn modelId="{88C16CB4-A50D-4F17-A27E-BB6FDE0A3FAC}" type="presParOf" srcId="{B6F12BFC-5D90-4DF1-9CE9-EEFD60D54EF7}" destId="{46BE6BFA-D868-426A-BE3B-0D413E711BF6}" srcOrd="5" destOrd="0" presId="urn:microsoft.com/office/officeart/2005/8/layout/chevron2"/>
    <dgm:cxn modelId="{B11877CC-E6CF-4C7C-BE3F-292A80B0E4E6}" type="presParOf" srcId="{B6F12BFC-5D90-4DF1-9CE9-EEFD60D54EF7}" destId="{70BEDBDA-A261-4525-90B9-CF817DF016CD}" srcOrd="6" destOrd="0" presId="urn:microsoft.com/office/officeart/2005/8/layout/chevron2"/>
    <dgm:cxn modelId="{DC3FD3AD-0ED3-4B69-952B-30551767F704}" type="presParOf" srcId="{70BEDBDA-A261-4525-90B9-CF817DF016CD}" destId="{DA667CCD-2FC1-4442-AC39-8E38F8895A51}" srcOrd="0" destOrd="0" presId="urn:microsoft.com/office/officeart/2005/8/layout/chevron2"/>
    <dgm:cxn modelId="{BA2EDC2D-239D-46E0-8D74-89BC7F6F436A}" type="presParOf" srcId="{70BEDBDA-A261-4525-90B9-CF817DF016CD}" destId="{AA108F9B-9ADA-4B1F-A717-E468AD4D16DF}" srcOrd="1" destOrd="0" presId="urn:microsoft.com/office/officeart/2005/8/layout/chevron2"/>
    <dgm:cxn modelId="{D3B2EDE8-1EC2-4071-9C5D-78941202E263}" type="presParOf" srcId="{B6F12BFC-5D90-4DF1-9CE9-EEFD60D54EF7}" destId="{66487565-67A8-4611-877D-446D832D7E42}" srcOrd="7" destOrd="0" presId="urn:microsoft.com/office/officeart/2005/8/layout/chevron2"/>
    <dgm:cxn modelId="{7B61572A-58F7-48C9-8276-08E6C2F68E99}" type="presParOf" srcId="{B6F12BFC-5D90-4DF1-9CE9-EEFD60D54EF7}" destId="{D8212852-F718-4E5F-AB89-D12751B43463}" srcOrd="8" destOrd="0" presId="urn:microsoft.com/office/officeart/2005/8/layout/chevron2"/>
    <dgm:cxn modelId="{A7A99C8C-101B-45EF-A1F4-F8E9184FEE3C}" type="presParOf" srcId="{D8212852-F718-4E5F-AB89-D12751B43463}" destId="{AAC899C5-3AD7-4775-8FB0-EF6FEA76585E}" srcOrd="0" destOrd="0" presId="urn:microsoft.com/office/officeart/2005/8/layout/chevron2"/>
    <dgm:cxn modelId="{4403C737-3E83-4E5E-A464-E124241B0CDF}" type="presParOf" srcId="{D8212852-F718-4E5F-AB89-D12751B43463}" destId="{753B5A51-B428-494A-AC66-49DEFA6AD87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5D4C83-D7BE-445D-8105-2C26146F3708}" type="doc">
      <dgm:prSet loTypeId="urn:microsoft.com/office/officeart/2005/8/layout/radial3" loCatId="relationship" qsTypeId="urn:microsoft.com/office/officeart/2005/8/quickstyle/simple3" qsCatId="simple" csTypeId="urn:microsoft.com/office/officeart/2005/8/colors/accent1_2" csCatId="accent1" phldr="1"/>
      <dgm:spPr/>
      <dgm:t>
        <a:bodyPr/>
        <a:lstStyle/>
        <a:p>
          <a:endParaRPr lang="zh-TW" altLang="en-US"/>
        </a:p>
      </dgm:t>
    </dgm:pt>
    <dgm:pt modelId="{3AD377E0-8325-478C-B9C0-439DEBC0897F}">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rPr>
            <a:t>研究方法</a:t>
          </a:r>
          <a:endParaRPr lang="zh-TW" altLang="en-US" sz="2800" b="1" cap="none" spc="150" dirty="0">
            <a:ln w="11430"/>
            <a:solidFill>
              <a:srgbClr val="F8F8F8"/>
            </a:solidFill>
            <a:effectLst>
              <a:outerShdw blurRad="25400" algn="tl" rotWithShape="0">
                <a:srgbClr val="000000">
                  <a:alpha val="43000"/>
                </a:srgbClr>
              </a:outerShdw>
            </a:effectLst>
          </a:endParaRPr>
        </a:p>
      </dgm:t>
    </dgm:pt>
    <dgm:pt modelId="{C52E9008-DCBC-4278-9C0D-0E2B0FCCB12C}" type="parTrans" cxnId="{4750382A-79A3-4B4F-B8CC-A7770B2C967A}">
      <dgm:prSet/>
      <dgm:spPr/>
      <dgm:t>
        <a:bodyPr/>
        <a:lstStyle/>
        <a:p>
          <a:endParaRPr lang="zh-TW" altLang="en-US"/>
        </a:p>
      </dgm:t>
    </dgm:pt>
    <dgm:pt modelId="{6CD86027-B242-4D31-B3E9-9ECC379E7C16}" type="sibTrans" cxnId="{4750382A-79A3-4B4F-B8CC-A7770B2C967A}">
      <dgm:prSet/>
      <dgm:spPr/>
      <dgm:t>
        <a:bodyPr/>
        <a:lstStyle/>
        <a:p>
          <a:endParaRPr lang="zh-TW" altLang="en-US"/>
        </a:p>
      </dgm:t>
    </dgm:pt>
    <dgm:pt modelId="{DE6B6D76-E40F-4C2A-AF8D-2633D08887D8}">
      <dgm:prSet phldrT="[文字]"/>
      <dgm:spPr/>
      <dgm:t>
        <a:bodyPr/>
        <a:lstStyle/>
        <a:p>
          <a:r>
            <a:rPr 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文獻分析法</a:t>
          </a:r>
          <a:endParaRPr lang="zh-TW" altLang="en-US"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gm:t>
    </dgm:pt>
    <dgm:pt modelId="{DFA307AF-C0C5-406F-B832-4D4F14F81205}" type="parTrans" cxnId="{FA3C2E76-2A1E-4EE5-A242-B2063B77493A}">
      <dgm:prSet/>
      <dgm:spPr/>
      <dgm:t>
        <a:bodyPr/>
        <a:lstStyle/>
        <a:p>
          <a:endParaRPr lang="zh-TW" altLang="en-US"/>
        </a:p>
      </dgm:t>
    </dgm:pt>
    <dgm:pt modelId="{F7DF5145-9391-48B7-86B9-3AFFC3C2D291}" type="sibTrans" cxnId="{FA3C2E76-2A1E-4EE5-A242-B2063B77493A}">
      <dgm:prSet/>
      <dgm:spPr/>
      <dgm:t>
        <a:bodyPr/>
        <a:lstStyle/>
        <a:p>
          <a:endParaRPr lang="zh-TW" altLang="en-US"/>
        </a:p>
      </dgm:t>
    </dgm:pt>
    <dgm:pt modelId="{539B341E-7F0A-40EB-8DFB-39BBB62A7A31}">
      <dgm:prSet phldrT="[文字]"/>
      <dgm:spPr/>
      <dgm:t>
        <a:bodyPr/>
        <a:lstStyle/>
        <a:p>
          <a:r>
            <a:rPr 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實地觀查法</a:t>
          </a:r>
          <a:endParaRPr lang="zh-TW" altLang="en-US"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gm:t>
    </dgm:pt>
    <dgm:pt modelId="{22025A4E-1FC8-41A7-B47E-C2C2F83CAF4D}" type="parTrans" cxnId="{E93FE415-6986-464E-A4FA-A9C9AF4DCD27}">
      <dgm:prSet/>
      <dgm:spPr/>
      <dgm:t>
        <a:bodyPr/>
        <a:lstStyle/>
        <a:p>
          <a:endParaRPr lang="zh-TW" altLang="en-US"/>
        </a:p>
      </dgm:t>
    </dgm:pt>
    <dgm:pt modelId="{78D3AC27-E1B1-4F3E-9BB2-AD4223E13F6C}" type="sibTrans" cxnId="{E93FE415-6986-464E-A4FA-A9C9AF4DCD27}">
      <dgm:prSet/>
      <dgm:spPr/>
      <dgm:t>
        <a:bodyPr/>
        <a:lstStyle/>
        <a:p>
          <a:endParaRPr lang="zh-TW" altLang="en-US"/>
        </a:p>
      </dgm:t>
    </dgm:pt>
    <dgm:pt modelId="{E8B306C1-4E57-46A3-A29D-33870E038122}">
      <dgm:prSet phldrT="[文字]"/>
      <dgm:spPr/>
      <dgm:t>
        <a:bodyPr/>
        <a:lstStyle/>
        <a:p>
          <a:r>
            <a:rPr lang="zh-TW"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問卷調查法</a:t>
          </a:r>
          <a:endParaRPr lang="zh-TW" altLang="en-US"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gm:t>
    </dgm:pt>
    <dgm:pt modelId="{FA065010-FFE3-40D7-96F5-ABA7EA92A3EB}" type="parTrans" cxnId="{EEA0D3A4-D2AA-4D29-81C7-2E18909481BB}">
      <dgm:prSet/>
      <dgm:spPr/>
      <dgm:t>
        <a:bodyPr/>
        <a:lstStyle/>
        <a:p>
          <a:endParaRPr lang="zh-TW" altLang="en-US"/>
        </a:p>
      </dgm:t>
    </dgm:pt>
    <dgm:pt modelId="{45DC2428-F104-4337-8D98-D03200A3F166}" type="sibTrans" cxnId="{EEA0D3A4-D2AA-4D29-81C7-2E18909481BB}">
      <dgm:prSet/>
      <dgm:spPr/>
      <dgm:t>
        <a:bodyPr/>
        <a:lstStyle/>
        <a:p>
          <a:endParaRPr lang="zh-TW" altLang="en-US"/>
        </a:p>
      </dgm:t>
    </dgm:pt>
    <dgm:pt modelId="{4C9EEF85-E79F-458D-BF76-5CB5F12D5B7E}" type="pres">
      <dgm:prSet presAssocID="{FF5D4C83-D7BE-445D-8105-2C26146F3708}" presName="composite" presStyleCnt="0">
        <dgm:presLayoutVars>
          <dgm:chMax val="1"/>
          <dgm:dir/>
          <dgm:resizeHandles val="exact"/>
        </dgm:presLayoutVars>
      </dgm:prSet>
      <dgm:spPr/>
      <dgm:t>
        <a:bodyPr/>
        <a:lstStyle/>
        <a:p>
          <a:endParaRPr lang="zh-TW" altLang="en-US"/>
        </a:p>
      </dgm:t>
    </dgm:pt>
    <dgm:pt modelId="{C97EEE01-5C7B-44E9-AF4C-4EF16605968B}" type="pres">
      <dgm:prSet presAssocID="{FF5D4C83-D7BE-445D-8105-2C26146F3708}" presName="radial" presStyleCnt="0">
        <dgm:presLayoutVars>
          <dgm:animLvl val="ctr"/>
        </dgm:presLayoutVars>
      </dgm:prSet>
      <dgm:spPr/>
    </dgm:pt>
    <dgm:pt modelId="{F093C7CC-9913-4F51-9783-7299857BD08F}" type="pres">
      <dgm:prSet presAssocID="{3AD377E0-8325-478C-B9C0-439DEBC0897F}" presName="centerShape" presStyleLbl="vennNode1" presStyleIdx="0" presStyleCnt="4" custScaleX="82633" custScaleY="74758"/>
      <dgm:spPr/>
      <dgm:t>
        <a:bodyPr/>
        <a:lstStyle/>
        <a:p>
          <a:endParaRPr lang="zh-TW" altLang="en-US"/>
        </a:p>
      </dgm:t>
    </dgm:pt>
    <dgm:pt modelId="{B5FD424A-00E5-4BBC-8DA9-40BECC82180D}" type="pres">
      <dgm:prSet presAssocID="{DE6B6D76-E40F-4C2A-AF8D-2633D08887D8}" presName="node" presStyleLbl="vennNode1" presStyleIdx="1" presStyleCnt="4" custScaleX="134284" custScaleY="122024" custRadScaleRad="92535" custRadScaleInc="532">
        <dgm:presLayoutVars>
          <dgm:bulletEnabled val="1"/>
        </dgm:presLayoutVars>
      </dgm:prSet>
      <dgm:spPr/>
      <dgm:t>
        <a:bodyPr/>
        <a:lstStyle/>
        <a:p>
          <a:endParaRPr lang="zh-TW" altLang="en-US"/>
        </a:p>
      </dgm:t>
    </dgm:pt>
    <dgm:pt modelId="{804055B9-705F-434D-A6AE-B57CDDD5CD43}" type="pres">
      <dgm:prSet presAssocID="{539B341E-7F0A-40EB-8DFB-39BBB62A7A31}" presName="node" presStyleLbl="vennNode1" presStyleIdx="2" presStyleCnt="4" custScaleX="155556" custScaleY="139390" custRadScaleRad="108092" custRadScaleInc="-3709">
        <dgm:presLayoutVars>
          <dgm:bulletEnabled val="1"/>
        </dgm:presLayoutVars>
      </dgm:prSet>
      <dgm:spPr/>
      <dgm:t>
        <a:bodyPr/>
        <a:lstStyle/>
        <a:p>
          <a:endParaRPr lang="zh-TW" altLang="en-US"/>
        </a:p>
      </dgm:t>
    </dgm:pt>
    <dgm:pt modelId="{3ED946A3-02D7-4190-BA03-3721B85FC18F}" type="pres">
      <dgm:prSet presAssocID="{E8B306C1-4E57-46A3-A29D-33870E038122}" presName="node" presStyleLbl="vennNode1" presStyleIdx="3" presStyleCnt="4" custScaleX="153766" custScaleY="137612" custRadScaleRad="108411" custRadScaleInc="4109">
        <dgm:presLayoutVars>
          <dgm:bulletEnabled val="1"/>
        </dgm:presLayoutVars>
      </dgm:prSet>
      <dgm:spPr/>
      <dgm:t>
        <a:bodyPr/>
        <a:lstStyle/>
        <a:p>
          <a:endParaRPr lang="zh-TW" altLang="en-US"/>
        </a:p>
      </dgm:t>
    </dgm:pt>
  </dgm:ptLst>
  <dgm:cxnLst>
    <dgm:cxn modelId="{AFCFC988-246C-4B59-8F7A-2778FBE46578}" type="presOf" srcId="{DE6B6D76-E40F-4C2A-AF8D-2633D08887D8}" destId="{B5FD424A-00E5-4BBC-8DA9-40BECC82180D}" srcOrd="0" destOrd="0" presId="urn:microsoft.com/office/officeart/2005/8/layout/radial3"/>
    <dgm:cxn modelId="{6AAE7CBD-1BDB-431A-8D48-E90B571E070B}" type="presOf" srcId="{3AD377E0-8325-478C-B9C0-439DEBC0897F}" destId="{F093C7CC-9913-4F51-9783-7299857BD08F}" srcOrd="0" destOrd="0" presId="urn:microsoft.com/office/officeart/2005/8/layout/radial3"/>
    <dgm:cxn modelId="{FA3C2E76-2A1E-4EE5-A242-B2063B77493A}" srcId="{3AD377E0-8325-478C-B9C0-439DEBC0897F}" destId="{DE6B6D76-E40F-4C2A-AF8D-2633D08887D8}" srcOrd="0" destOrd="0" parTransId="{DFA307AF-C0C5-406F-B832-4D4F14F81205}" sibTransId="{F7DF5145-9391-48B7-86B9-3AFFC3C2D291}"/>
    <dgm:cxn modelId="{EEA0D3A4-D2AA-4D29-81C7-2E18909481BB}" srcId="{3AD377E0-8325-478C-B9C0-439DEBC0897F}" destId="{E8B306C1-4E57-46A3-A29D-33870E038122}" srcOrd="2" destOrd="0" parTransId="{FA065010-FFE3-40D7-96F5-ABA7EA92A3EB}" sibTransId="{45DC2428-F104-4337-8D98-D03200A3F166}"/>
    <dgm:cxn modelId="{E93FE415-6986-464E-A4FA-A9C9AF4DCD27}" srcId="{3AD377E0-8325-478C-B9C0-439DEBC0897F}" destId="{539B341E-7F0A-40EB-8DFB-39BBB62A7A31}" srcOrd="1" destOrd="0" parTransId="{22025A4E-1FC8-41A7-B47E-C2C2F83CAF4D}" sibTransId="{78D3AC27-E1B1-4F3E-9BB2-AD4223E13F6C}"/>
    <dgm:cxn modelId="{6D1B1691-720B-4048-BAA4-AF8C1CDA1D5E}" type="presOf" srcId="{FF5D4C83-D7BE-445D-8105-2C26146F3708}" destId="{4C9EEF85-E79F-458D-BF76-5CB5F12D5B7E}" srcOrd="0" destOrd="0" presId="urn:microsoft.com/office/officeart/2005/8/layout/radial3"/>
    <dgm:cxn modelId="{4750382A-79A3-4B4F-B8CC-A7770B2C967A}" srcId="{FF5D4C83-D7BE-445D-8105-2C26146F3708}" destId="{3AD377E0-8325-478C-B9C0-439DEBC0897F}" srcOrd="0" destOrd="0" parTransId="{C52E9008-DCBC-4278-9C0D-0E2B0FCCB12C}" sibTransId="{6CD86027-B242-4D31-B3E9-9ECC379E7C16}"/>
    <dgm:cxn modelId="{5E1F0938-A032-4A03-8308-8CDDA7A6DE7E}" type="presOf" srcId="{E8B306C1-4E57-46A3-A29D-33870E038122}" destId="{3ED946A3-02D7-4190-BA03-3721B85FC18F}" srcOrd="0" destOrd="0" presId="urn:microsoft.com/office/officeart/2005/8/layout/radial3"/>
    <dgm:cxn modelId="{83C79CAD-62CA-41DB-ABEF-08C0C037938D}" type="presOf" srcId="{539B341E-7F0A-40EB-8DFB-39BBB62A7A31}" destId="{804055B9-705F-434D-A6AE-B57CDDD5CD43}" srcOrd="0" destOrd="0" presId="urn:microsoft.com/office/officeart/2005/8/layout/radial3"/>
    <dgm:cxn modelId="{3E64EF58-121F-4AAC-9AE2-8F6E5C5EE49E}" type="presParOf" srcId="{4C9EEF85-E79F-458D-BF76-5CB5F12D5B7E}" destId="{C97EEE01-5C7B-44E9-AF4C-4EF16605968B}" srcOrd="0" destOrd="0" presId="urn:microsoft.com/office/officeart/2005/8/layout/radial3"/>
    <dgm:cxn modelId="{3BEE2EA7-2D60-4ACC-ACA1-7278318F4ED2}" type="presParOf" srcId="{C97EEE01-5C7B-44E9-AF4C-4EF16605968B}" destId="{F093C7CC-9913-4F51-9783-7299857BD08F}" srcOrd="0" destOrd="0" presId="urn:microsoft.com/office/officeart/2005/8/layout/radial3"/>
    <dgm:cxn modelId="{8988B1E7-5D95-40EB-855D-6CBB38F90583}" type="presParOf" srcId="{C97EEE01-5C7B-44E9-AF4C-4EF16605968B}" destId="{B5FD424A-00E5-4BBC-8DA9-40BECC82180D}" srcOrd="1" destOrd="0" presId="urn:microsoft.com/office/officeart/2005/8/layout/radial3"/>
    <dgm:cxn modelId="{0BD68AD8-7BA7-4C96-A2A7-C08FF88376C8}" type="presParOf" srcId="{C97EEE01-5C7B-44E9-AF4C-4EF16605968B}" destId="{804055B9-705F-434D-A6AE-B57CDDD5CD43}" srcOrd="2" destOrd="0" presId="urn:microsoft.com/office/officeart/2005/8/layout/radial3"/>
    <dgm:cxn modelId="{64218AEB-2A15-4195-AF9A-63637E7CD2E9}" type="presParOf" srcId="{C97EEE01-5C7B-44E9-AF4C-4EF16605968B}" destId="{3ED946A3-02D7-4190-BA03-3721B85FC18F}"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DC6833-4AF0-4DF4-A7FB-CB72241CC6D8}" type="doc">
      <dgm:prSet loTypeId="urn:microsoft.com/office/officeart/2009/3/layout/PieProcess" loCatId="list" qsTypeId="urn:microsoft.com/office/officeart/2005/8/quickstyle/3d2" qsCatId="3D" csTypeId="urn:microsoft.com/office/officeart/2005/8/colors/accent1_2" csCatId="accent1" phldr="1"/>
      <dgm:spPr/>
      <dgm:t>
        <a:bodyPr/>
        <a:lstStyle/>
        <a:p>
          <a:endParaRPr lang="zh-TW" altLang="en-US"/>
        </a:p>
      </dgm:t>
    </dgm:pt>
    <dgm:pt modelId="{BB0E2434-C64C-4B91-8685-A95F9E4AD7F1}">
      <dgm:prSet phldrT="[文字]"/>
      <dgm:spPr/>
      <dgm:t>
        <a:bodyPr/>
        <a:lstStyle/>
        <a:p>
          <a:endParaRPr lang="zh-TW" alt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B3CF4DEB-C6B1-4679-A942-4A7AD747893C}" type="parTrans" cxnId="{C0903779-78AA-42F7-A6FC-DEDB8C369A25}">
      <dgm:prSet/>
      <dgm:spPr/>
      <dgm:t>
        <a:bodyPr/>
        <a:lstStyle/>
        <a:p>
          <a:endParaRPr lang="zh-TW" altLang="en-US"/>
        </a:p>
      </dgm:t>
    </dgm:pt>
    <dgm:pt modelId="{A23F955F-8DD1-446C-B0E8-05B9B8C37234}" type="sibTrans" cxnId="{C0903779-78AA-42F7-A6FC-DEDB8C369A25}">
      <dgm:prSet/>
      <dgm:spPr/>
      <dgm:t>
        <a:bodyPr/>
        <a:lstStyle/>
        <a:p>
          <a:endParaRPr lang="zh-TW" altLang="en-US"/>
        </a:p>
      </dgm:t>
    </dgm:pt>
    <dgm:pt modelId="{5D76A3FD-39DA-4FB9-B4DE-4AEAA4FE3711}">
      <dgm:prSet phldrT="[文字]"/>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zh-TW"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確定主題及研究目的</a:t>
          </a:r>
          <a:endParaRPr lang="zh-TW" altLang="en-US"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83F530F0-5070-4F5F-A24C-F5976BC552CC}" type="parTrans" cxnId="{CA11A22C-DCAF-44F1-B199-4E5303738144}">
      <dgm:prSet/>
      <dgm:spPr/>
      <dgm:t>
        <a:bodyPr/>
        <a:lstStyle/>
        <a:p>
          <a:endParaRPr lang="zh-TW" altLang="en-US"/>
        </a:p>
      </dgm:t>
    </dgm:pt>
    <dgm:pt modelId="{E65B2970-90F9-4043-8EA2-D46F940AD39B}" type="sibTrans" cxnId="{CA11A22C-DCAF-44F1-B199-4E5303738144}">
      <dgm:prSet/>
      <dgm:spPr/>
      <dgm:t>
        <a:bodyPr/>
        <a:lstStyle/>
        <a:p>
          <a:endParaRPr lang="zh-TW" altLang="en-US"/>
        </a:p>
      </dgm:t>
    </dgm:pt>
    <dgm:pt modelId="{41123A42-91F3-4FAA-80FA-B2E854C04517}">
      <dgm:prSet phldrT="[文字]"/>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zh-TW"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問卷統計與分析</a:t>
          </a:r>
          <a:endParaRPr lang="zh-TW" altLang="en-US"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B483FC9F-70B5-49B3-B3B0-A7FBCC2389A0}" type="parTrans" cxnId="{74AAF58D-F060-47E5-A6FE-B29E15FE6F1D}">
      <dgm:prSet/>
      <dgm:spPr/>
      <dgm:t>
        <a:bodyPr/>
        <a:lstStyle/>
        <a:p>
          <a:endParaRPr lang="zh-TW" altLang="en-US"/>
        </a:p>
      </dgm:t>
    </dgm:pt>
    <dgm:pt modelId="{C23468E6-4E10-45B7-B521-C5FC83DB0567}" type="sibTrans" cxnId="{74AAF58D-F060-47E5-A6FE-B29E15FE6F1D}">
      <dgm:prSet/>
      <dgm:spPr/>
      <dgm:t>
        <a:bodyPr/>
        <a:lstStyle/>
        <a:p>
          <a:endParaRPr lang="zh-TW" altLang="en-US"/>
        </a:p>
      </dgm:t>
    </dgm:pt>
    <dgm:pt modelId="{4C06015D-458E-470A-8D29-725FF068C842}">
      <dgm:prSet phldrT="[文字]"/>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zh-TW"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結論與建議</a:t>
          </a:r>
          <a:endParaRPr lang="zh-TW" altLang="en-US"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21EAF149-9A5E-4CF0-83CE-739C05C04971}" type="parTrans" cxnId="{F4C832FF-48C1-4FCF-922F-196343FF32DA}">
      <dgm:prSet/>
      <dgm:spPr/>
      <dgm:t>
        <a:bodyPr/>
        <a:lstStyle/>
        <a:p>
          <a:endParaRPr lang="zh-TW" altLang="en-US"/>
        </a:p>
      </dgm:t>
    </dgm:pt>
    <dgm:pt modelId="{4F797E23-F415-49CC-99D0-768FA4940B80}" type="sibTrans" cxnId="{F4C832FF-48C1-4FCF-922F-196343FF32DA}">
      <dgm:prSet/>
      <dgm:spPr/>
      <dgm:t>
        <a:bodyPr/>
        <a:lstStyle/>
        <a:p>
          <a:endParaRPr lang="zh-TW" altLang="en-US"/>
        </a:p>
      </dgm:t>
    </dgm:pt>
    <dgm:pt modelId="{BDEDC608-35A1-4128-9296-6086C6B2E9DD}">
      <dgm:prSet phldrT="[文字]"/>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zh-TW"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問卷設計與發放</a:t>
          </a:r>
          <a:endParaRPr lang="zh-TW" altLang="en-US"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97C4857B-6603-4BDF-B10A-51969F9681A4}" type="parTrans" cxnId="{AD5B3083-E9A9-4D4F-9C16-CB149BCDA5C7}">
      <dgm:prSet/>
      <dgm:spPr/>
      <dgm:t>
        <a:bodyPr/>
        <a:lstStyle/>
        <a:p>
          <a:endParaRPr lang="zh-TW" altLang="en-US"/>
        </a:p>
      </dgm:t>
    </dgm:pt>
    <dgm:pt modelId="{E8852571-A830-4394-A703-E672FF1093BA}" type="sibTrans" cxnId="{AD5B3083-E9A9-4D4F-9C16-CB149BCDA5C7}">
      <dgm:prSet/>
      <dgm:spPr/>
      <dgm:t>
        <a:bodyPr/>
        <a:lstStyle/>
        <a:p>
          <a:endParaRPr lang="zh-TW" altLang="en-US"/>
        </a:p>
      </dgm:t>
    </dgm:pt>
    <dgm:pt modelId="{B1A3F187-C3DC-4D36-8D1C-DA8857C48037}">
      <dgm:prSet phldrT="[文字]"/>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zh-TW"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蒐集並探討研究資料</a:t>
          </a:r>
          <a:endParaRPr lang="zh-TW" altLang="en-US"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D7FFBE5E-A94D-4B6C-B12E-0A3F5F5505CC}" type="parTrans" cxnId="{F43FBBA1-DEF8-43CD-B6C7-E6A9E8D35392}">
      <dgm:prSet/>
      <dgm:spPr/>
      <dgm:t>
        <a:bodyPr/>
        <a:lstStyle/>
        <a:p>
          <a:endParaRPr lang="zh-TW" altLang="en-US"/>
        </a:p>
      </dgm:t>
    </dgm:pt>
    <dgm:pt modelId="{5F94EDA6-B3DB-4A21-85C8-F6ADA9D8E842}" type="sibTrans" cxnId="{F43FBBA1-DEF8-43CD-B6C7-E6A9E8D35392}">
      <dgm:prSet/>
      <dgm:spPr/>
      <dgm:t>
        <a:bodyPr/>
        <a:lstStyle/>
        <a:p>
          <a:endParaRPr lang="zh-TW" altLang="en-US"/>
        </a:p>
      </dgm:t>
    </dgm:pt>
    <dgm:pt modelId="{99298A8C-9D07-453F-A64B-A4010D53EFED}">
      <dgm:prSet phldrT="[文字]"/>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zh-TW"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確認研究方法</a:t>
          </a:r>
          <a:endParaRPr lang="zh-TW" altLang="en-US"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E7958A48-F4AD-466D-B068-45CB4A45F359}" type="parTrans" cxnId="{6E737640-79CF-4AB6-BF3E-258923B2433D}">
      <dgm:prSet/>
      <dgm:spPr/>
      <dgm:t>
        <a:bodyPr/>
        <a:lstStyle/>
        <a:p>
          <a:endParaRPr lang="zh-TW" altLang="en-US"/>
        </a:p>
      </dgm:t>
    </dgm:pt>
    <dgm:pt modelId="{AF544B93-AAFA-404E-B745-C9568A5825B2}" type="sibTrans" cxnId="{6E737640-79CF-4AB6-BF3E-258923B2433D}">
      <dgm:prSet/>
      <dgm:spPr/>
      <dgm:t>
        <a:bodyPr/>
        <a:lstStyle/>
        <a:p>
          <a:endParaRPr lang="zh-TW" altLang="en-US"/>
        </a:p>
      </dgm:t>
    </dgm:pt>
    <dgm:pt modelId="{1CDEC97B-3701-431B-9EEE-D722FDFDE90B}" type="pres">
      <dgm:prSet presAssocID="{1ADC6833-4AF0-4DF4-A7FB-CB72241CC6D8}" presName="Name0" presStyleCnt="0">
        <dgm:presLayoutVars>
          <dgm:chMax val="7"/>
          <dgm:chPref val="7"/>
          <dgm:dir/>
          <dgm:animOne val="branch"/>
          <dgm:animLvl val="lvl"/>
        </dgm:presLayoutVars>
      </dgm:prSet>
      <dgm:spPr/>
      <dgm:t>
        <a:bodyPr/>
        <a:lstStyle/>
        <a:p>
          <a:endParaRPr lang="zh-TW" altLang="en-US"/>
        </a:p>
      </dgm:t>
    </dgm:pt>
    <dgm:pt modelId="{F7EF6F6E-CC12-46D5-BAA2-6E9BE1A1D56A}" type="pres">
      <dgm:prSet presAssocID="{BB0E2434-C64C-4B91-8685-A95F9E4AD7F1}" presName="ParentComposite" presStyleCnt="0"/>
      <dgm:spPr/>
    </dgm:pt>
    <dgm:pt modelId="{01082F88-C598-42F2-A69E-CD5945FB1F63}" type="pres">
      <dgm:prSet presAssocID="{BB0E2434-C64C-4B91-8685-A95F9E4AD7F1}" presName="Chord" presStyleLbl="bgShp" presStyleIdx="0" presStyleCnt="1"/>
      <dgm:spPr/>
    </dgm:pt>
    <dgm:pt modelId="{1111B235-C58C-4FD3-9CCA-013270E0B217}" type="pres">
      <dgm:prSet presAssocID="{BB0E2434-C64C-4B91-8685-A95F9E4AD7F1}" presName="Pie" presStyleLbl="alignNode1" presStyleIdx="0" presStyleCnt="1"/>
      <dgm:spPr/>
    </dgm:pt>
    <dgm:pt modelId="{AA072EDC-8FDE-406E-8AEE-D020D511DE55}" type="pres">
      <dgm:prSet presAssocID="{BB0E2434-C64C-4B91-8685-A95F9E4AD7F1}" presName="Parent" presStyleLbl="revTx" presStyleIdx="0" presStyleCnt="2">
        <dgm:presLayoutVars>
          <dgm:chMax val="1"/>
          <dgm:chPref val="1"/>
          <dgm:bulletEnabled val="1"/>
        </dgm:presLayoutVars>
      </dgm:prSet>
      <dgm:spPr/>
      <dgm:t>
        <a:bodyPr/>
        <a:lstStyle/>
        <a:p>
          <a:endParaRPr lang="zh-TW" altLang="en-US"/>
        </a:p>
      </dgm:t>
    </dgm:pt>
    <dgm:pt modelId="{0BA37188-7E14-4EB2-A3AE-FE3C94917022}" type="pres">
      <dgm:prSet presAssocID="{E65B2970-90F9-4043-8EA2-D46F940AD39B}" presName="negSibTrans" presStyleCnt="0"/>
      <dgm:spPr/>
    </dgm:pt>
    <dgm:pt modelId="{A1F3C0DA-8284-43D1-AB35-0849E3AAFEDE}" type="pres">
      <dgm:prSet presAssocID="{BB0E2434-C64C-4B91-8685-A95F9E4AD7F1}" presName="composite" presStyleCnt="0"/>
      <dgm:spPr/>
    </dgm:pt>
    <dgm:pt modelId="{3BFE26D0-5A54-4B1D-9A54-F8A339A6AEC3}" type="pres">
      <dgm:prSet presAssocID="{BB0E2434-C64C-4B91-8685-A95F9E4AD7F1}" presName="Child" presStyleLbl="revTx" presStyleIdx="1" presStyleCnt="2" custScaleX="249375">
        <dgm:presLayoutVars>
          <dgm:chMax val="0"/>
          <dgm:chPref val="0"/>
          <dgm:bulletEnabled val="1"/>
        </dgm:presLayoutVars>
      </dgm:prSet>
      <dgm:spPr/>
      <dgm:t>
        <a:bodyPr/>
        <a:lstStyle/>
        <a:p>
          <a:endParaRPr lang="zh-TW" altLang="en-US"/>
        </a:p>
      </dgm:t>
    </dgm:pt>
  </dgm:ptLst>
  <dgm:cxnLst>
    <dgm:cxn modelId="{AD5B3083-E9A9-4D4F-9C16-CB149BCDA5C7}" srcId="{BB0E2434-C64C-4B91-8685-A95F9E4AD7F1}" destId="{BDEDC608-35A1-4128-9296-6086C6B2E9DD}" srcOrd="3" destOrd="0" parTransId="{97C4857B-6603-4BDF-B10A-51969F9681A4}" sibTransId="{E8852571-A830-4394-A703-E672FF1093BA}"/>
    <dgm:cxn modelId="{74AAF58D-F060-47E5-A6FE-B29E15FE6F1D}" srcId="{BB0E2434-C64C-4B91-8685-A95F9E4AD7F1}" destId="{41123A42-91F3-4FAA-80FA-B2E854C04517}" srcOrd="4" destOrd="0" parTransId="{B483FC9F-70B5-49B3-B3B0-A7FBCC2389A0}" sibTransId="{C23468E6-4E10-45B7-B521-C5FC83DB0567}"/>
    <dgm:cxn modelId="{3B6CE954-AF75-4711-A449-7CEC5FD1D16F}" type="presOf" srcId="{BDEDC608-35A1-4128-9296-6086C6B2E9DD}" destId="{3BFE26D0-5A54-4B1D-9A54-F8A339A6AEC3}" srcOrd="0" destOrd="3" presId="urn:microsoft.com/office/officeart/2009/3/layout/PieProcess"/>
    <dgm:cxn modelId="{6E737640-79CF-4AB6-BF3E-258923B2433D}" srcId="{BB0E2434-C64C-4B91-8685-A95F9E4AD7F1}" destId="{99298A8C-9D07-453F-A64B-A4010D53EFED}" srcOrd="2" destOrd="0" parTransId="{E7958A48-F4AD-466D-B068-45CB4A45F359}" sibTransId="{AF544B93-AAFA-404E-B745-C9568A5825B2}"/>
    <dgm:cxn modelId="{B9574A04-6ECC-4C93-9B83-805372863009}" type="presOf" srcId="{B1A3F187-C3DC-4D36-8D1C-DA8857C48037}" destId="{3BFE26D0-5A54-4B1D-9A54-F8A339A6AEC3}" srcOrd="0" destOrd="1" presId="urn:microsoft.com/office/officeart/2009/3/layout/PieProcess"/>
    <dgm:cxn modelId="{C83C5DBD-8E8B-4B8B-8253-9401E2AB93E4}" type="presOf" srcId="{5D76A3FD-39DA-4FB9-B4DE-4AEAA4FE3711}" destId="{3BFE26D0-5A54-4B1D-9A54-F8A339A6AEC3}" srcOrd="0" destOrd="0" presId="urn:microsoft.com/office/officeart/2009/3/layout/PieProcess"/>
    <dgm:cxn modelId="{CA11A22C-DCAF-44F1-B199-4E5303738144}" srcId="{BB0E2434-C64C-4B91-8685-A95F9E4AD7F1}" destId="{5D76A3FD-39DA-4FB9-B4DE-4AEAA4FE3711}" srcOrd="0" destOrd="0" parTransId="{83F530F0-5070-4F5F-A24C-F5976BC552CC}" sibTransId="{E65B2970-90F9-4043-8EA2-D46F940AD39B}"/>
    <dgm:cxn modelId="{F43FBBA1-DEF8-43CD-B6C7-E6A9E8D35392}" srcId="{BB0E2434-C64C-4B91-8685-A95F9E4AD7F1}" destId="{B1A3F187-C3DC-4D36-8D1C-DA8857C48037}" srcOrd="1" destOrd="0" parTransId="{D7FFBE5E-A94D-4B6C-B12E-0A3F5F5505CC}" sibTransId="{5F94EDA6-B3DB-4A21-85C8-F6ADA9D8E842}"/>
    <dgm:cxn modelId="{DB24E7A4-2DEA-4DAD-A1B6-1FA7E17D6A5A}" type="presOf" srcId="{BB0E2434-C64C-4B91-8685-A95F9E4AD7F1}" destId="{AA072EDC-8FDE-406E-8AEE-D020D511DE55}" srcOrd="0" destOrd="0" presId="urn:microsoft.com/office/officeart/2009/3/layout/PieProcess"/>
    <dgm:cxn modelId="{7D77D376-D476-4664-A120-0E0110D49EC4}" type="presOf" srcId="{1ADC6833-4AF0-4DF4-A7FB-CB72241CC6D8}" destId="{1CDEC97B-3701-431B-9EEE-D722FDFDE90B}" srcOrd="0" destOrd="0" presId="urn:microsoft.com/office/officeart/2009/3/layout/PieProcess"/>
    <dgm:cxn modelId="{D6948C91-A055-4D05-9061-AF91BAAAC6EA}" type="presOf" srcId="{41123A42-91F3-4FAA-80FA-B2E854C04517}" destId="{3BFE26D0-5A54-4B1D-9A54-F8A339A6AEC3}" srcOrd="0" destOrd="4" presId="urn:microsoft.com/office/officeart/2009/3/layout/PieProcess"/>
    <dgm:cxn modelId="{F4C832FF-48C1-4FCF-922F-196343FF32DA}" srcId="{BB0E2434-C64C-4B91-8685-A95F9E4AD7F1}" destId="{4C06015D-458E-470A-8D29-725FF068C842}" srcOrd="5" destOrd="0" parTransId="{21EAF149-9A5E-4CF0-83CE-739C05C04971}" sibTransId="{4F797E23-F415-49CC-99D0-768FA4940B80}"/>
    <dgm:cxn modelId="{AD3F7F02-EADA-4E1B-8F5E-658DAA53DAE3}" type="presOf" srcId="{4C06015D-458E-470A-8D29-725FF068C842}" destId="{3BFE26D0-5A54-4B1D-9A54-F8A339A6AEC3}" srcOrd="0" destOrd="5" presId="urn:microsoft.com/office/officeart/2009/3/layout/PieProcess"/>
    <dgm:cxn modelId="{41B8D449-2E96-4CE4-A38D-9B878DB34173}" type="presOf" srcId="{99298A8C-9D07-453F-A64B-A4010D53EFED}" destId="{3BFE26D0-5A54-4B1D-9A54-F8A339A6AEC3}" srcOrd="0" destOrd="2" presId="urn:microsoft.com/office/officeart/2009/3/layout/PieProcess"/>
    <dgm:cxn modelId="{C0903779-78AA-42F7-A6FC-DEDB8C369A25}" srcId="{1ADC6833-4AF0-4DF4-A7FB-CB72241CC6D8}" destId="{BB0E2434-C64C-4B91-8685-A95F9E4AD7F1}" srcOrd="0" destOrd="0" parTransId="{B3CF4DEB-C6B1-4679-A942-4A7AD747893C}" sibTransId="{A23F955F-8DD1-446C-B0E8-05B9B8C37234}"/>
    <dgm:cxn modelId="{DE777CCA-F55F-42F7-921B-1848B7F43878}" type="presParOf" srcId="{1CDEC97B-3701-431B-9EEE-D722FDFDE90B}" destId="{F7EF6F6E-CC12-46D5-BAA2-6E9BE1A1D56A}" srcOrd="0" destOrd="0" presId="urn:microsoft.com/office/officeart/2009/3/layout/PieProcess"/>
    <dgm:cxn modelId="{DCE9D6D5-8528-4732-8554-4D6C34EFA260}" type="presParOf" srcId="{F7EF6F6E-CC12-46D5-BAA2-6E9BE1A1D56A}" destId="{01082F88-C598-42F2-A69E-CD5945FB1F63}" srcOrd="0" destOrd="0" presId="urn:microsoft.com/office/officeart/2009/3/layout/PieProcess"/>
    <dgm:cxn modelId="{84E14668-AFD6-4456-B031-B6C398F2073B}" type="presParOf" srcId="{F7EF6F6E-CC12-46D5-BAA2-6E9BE1A1D56A}" destId="{1111B235-C58C-4FD3-9CCA-013270E0B217}" srcOrd="1" destOrd="0" presId="urn:microsoft.com/office/officeart/2009/3/layout/PieProcess"/>
    <dgm:cxn modelId="{DF1B575B-098D-4F41-B60A-D65040B88ABD}" type="presParOf" srcId="{F7EF6F6E-CC12-46D5-BAA2-6E9BE1A1D56A}" destId="{AA072EDC-8FDE-406E-8AEE-D020D511DE55}" srcOrd="2" destOrd="0" presId="urn:microsoft.com/office/officeart/2009/3/layout/PieProcess"/>
    <dgm:cxn modelId="{EF063AE1-BFBC-4C1F-8CA1-96265A5F165C}" type="presParOf" srcId="{1CDEC97B-3701-431B-9EEE-D722FDFDE90B}" destId="{0BA37188-7E14-4EB2-A3AE-FE3C94917022}" srcOrd="1" destOrd="0" presId="urn:microsoft.com/office/officeart/2009/3/layout/PieProcess"/>
    <dgm:cxn modelId="{213C25F5-9453-4E2A-BD0D-1C12F14AD790}" type="presParOf" srcId="{1CDEC97B-3701-431B-9EEE-D722FDFDE90B}" destId="{A1F3C0DA-8284-43D1-AB35-0849E3AAFEDE}" srcOrd="2" destOrd="0" presId="urn:microsoft.com/office/officeart/2009/3/layout/PieProcess"/>
    <dgm:cxn modelId="{96A91569-C8D4-4E75-A79C-FAD46FE56107}" type="presParOf" srcId="{A1F3C0DA-8284-43D1-AB35-0849E3AAFEDE}" destId="{3BFE26D0-5A54-4B1D-9A54-F8A339A6AEC3}"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3539FA-4635-495E-9B4C-79AA3544958B}" type="doc">
      <dgm:prSet loTypeId="urn:microsoft.com/office/officeart/2005/8/layout/hList3" loCatId="list" qsTypeId="urn:microsoft.com/office/officeart/2005/8/quickstyle/3d2" qsCatId="3D" csTypeId="urn:microsoft.com/office/officeart/2005/8/colors/accent1_2" csCatId="accent1" phldr="1"/>
      <dgm:spPr/>
      <dgm:t>
        <a:bodyPr/>
        <a:lstStyle/>
        <a:p>
          <a:endParaRPr lang="zh-TW" altLang="en-US"/>
        </a:p>
      </dgm:t>
    </dgm:pt>
    <dgm:pt modelId="{1D9BDD60-6A57-49FA-8A19-1E20AACAFB7A}">
      <dgm:prSet phldrT="[文字]" custT="1"/>
      <dgm:spPr/>
      <dgm:t>
        <a:bodyPr/>
        <a:lstStyle/>
        <a:p>
          <a:r>
            <a:rPr lang="zh-TW" altLang="en-US" sz="4000" b="1" cap="none" spc="150" smtClean="0">
              <a:ln w="11430"/>
              <a:effectLst>
                <a:outerShdw blurRad="25400" algn="tl" rotWithShape="0">
                  <a:srgbClr val="000000">
                    <a:alpha val="43000"/>
                  </a:srgbClr>
                </a:outerShdw>
              </a:effectLst>
            </a:rPr>
            <a:t>以高雄民眾為主</a:t>
          </a:r>
          <a:endParaRPr lang="zh-TW" altLang="en-US" sz="4000" b="1" cap="none" spc="150" dirty="0">
            <a:ln w="11430"/>
            <a:effectLst>
              <a:outerShdw blurRad="25400" algn="tl" rotWithShape="0">
                <a:srgbClr val="000000">
                  <a:alpha val="43000"/>
                </a:srgbClr>
              </a:outerShdw>
            </a:effectLst>
          </a:endParaRPr>
        </a:p>
      </dgm:t>
    </dgm:pt>
    <dgm:pt modelId="{9D260FDC-6BB1-4BAA-B801-EEDB45EEFE30}" type="parTrans" cxnId="{97055DE0-63C4-4BFD-A27A-35BBF5623CE7}">
      <dgm:prSet/>
      <dgm:spPr/>
      <dgm:t>
        <a:bodyPr/>
        <a:lstStyle/>
        <a:p>
          <a:endParaRPr lang="zh-TW" altLang="en-US"/>
        </a:p>
      </dgm:t>
    </dgm:pt>
    <dgm:pt modelId="{7CCA8851-1E91-4CA2-81CE-0FBDAA2010B9}" type="sibTrans" cxnId="{97055DE0-63C4-4BFD-A27A-35BBF5623CE7}">
      <dgm:prSet/>
      <dgm:spPr/>
      <dgm:t>
        <a:bodyPr/>
        <a:lstStyle/>
        <a:p>
          <a:endParaRPr lang="zh-TW" altLang="en-US"/>
        </a:p>
      </dgm:t>
    </dgm:pt>
    <dgm:pt modelId="{2FE343FB-17CE-46A0-9684-E974906C3C1D}">
      <dgm:prSet phldrT="[文字]" custT="1"/>
      <dgm:spPr/>
      <dgm:t>
        <a:bodyPr/>
        <a:lstStyle/>
        <a:p>
          <a:pPr algn="l"/>
          <a:r>
            <a:rPr lang="zh-TW" altLang="en-US" sz="2800" b="1" cap="none" spc="150" smtClean="0">
              <a:ln w="11430"/>
              <a:effectLst>
                <a:outerShdw blurRad="25400" algn="tl" rotWithShape="0">
                  <a:srgbClr val="000000">
                    <a:alpha val="43000"/>
                  </a:srgbClr>
                </a:outerShdw>
              </a:effectLst>
            </a:rPr>
            <a:t>因研究調查多集中在假日上午，無法分析每個時段的消費者資料，由於發送方式，無法全程監督，固有填寫亂填或疏忽的部份。</a:t>
          </a:r>
          <a:endParaRPr lang="zh-TW" altLang="en-US" sz="2800" b="1" cap="none" spc="150" dirty="0">
            <a:ln w="11430"/>
            <a:effectLst>
              <a:outerShdw blurRad="25400" algn="tl" rotWithShape="0">
                <a:srgbClr val="000000">
                  <a:alpha val="43000"/>
                </a:srgbClr>
              </a:outerShdw>
            </a:effectLst>
          </a:endParaRPr>
        </a:p>
      </dgm:t>
    </dgm:pt>
    <dgm:pt modelId="{CE2ED84A-BE26-4C55-B6C6-409D9A88BBC1}" type="parTrans" cxnId="{5AFB9659-D4C9-4936-BAE7-FF51109D3BA9}">
      <dgm:prSet/>
      <dgm:spPr/>
      <dgm:t>
        <a:bodyPr/>
        <a:lstStyle/>
        <a:p>
          <a:endParaRPr lang="zh-TW" altLang="en-US"/>
        </a:p>
      </dgm:t>
    </dgm:pt>
    <dgm:pt modelId="{3C4903E7-4E6E-4E69-BE5B-CED1DD7EDD7F}" type="sibTrans" cxnId="{5AFB9659-D4C9-4936-BAE7-FF51109D3BA9}">
      <dgm:prSet/>
      <dgm:spPr/>
      <dgm:t>
        <a:bodyPr/>
        <a:lstStyle/>
        <a:p>
          <a:endParaRPr lang="zh-TW" altLang="en-US"/>
        </a:p>
      </dgm:t>
    </dgm:pt>
    <dgm:pt modelId="{EF111ABF-3431-4FAC-B501-DFA39BBB2AF1}" type="pres">
      <dgm:prSet presAssocID="{EA3539FA-4635-495E-9B4C-79AA3544958B}" presName="composite" presStyleCnt="0">
        <dgm:presLayoutVars>
          <dgm:chMax val="1"/>
          <dgm:dir/>
          <dgm:resizeHandles val="exact"/>
        </dgm:presLayoutVars>
      </dgm:prSet>
      <dgm:spPr/>
      <dgm:t>
        <a:bodyPr/>
        <a:lstStyle/>
        <a:p>
          <a:endParaRPr lang="zh-TW" altLang="en-US"/>
        </a:p>
      </dgm:t>
    </dgm:pt>
    <dgm:pt modelId="{572F7732-41F0-429B-ACB3-F64654ADC5A0}" type="pres">
      <dgm:prSet presAssocID="{1D9BDD60-6A57-49FA-8A19-1E20AACAFB7A}" presName="roof" presStyleLbl="dkBgShp" presStyleIdx="0" presStyleCnt="2"/>
      <dgm:spPr/>
      <dgm:t>
        <a:bodyPr/>
        <a:lstStyle/>
        <a:p>
          <a:endParaRPr lang="zh-TW" altLang="en-US"/>
        </a:p>
      </dgm:t>
    </dgm:pt>
    <dgm:pt modelId="{FA497ABA-FB2A-429F-930A-DC2BB39A2496}" type="pres">
      <dgm:prSet presAssocID="{1D9BDD60-6A57-49FA-8A19-1E20AACAFB7A}" presName="pillars" presStyleCnt="0"/>
      <dgm:spPr/>
    </dgm:pt>
    <dgm:pt modelId="{08900DA6-B473-4CAB-BB3C-730F8053E833}" type="pres">
      <dgm:prSet presAssocID="{1D9BDD60-6A57-49FA-8A19-1E20AACAFB7A}" presName="pillar1" presStyleLbl="node1" presStyleIdx="0" presStyleCnt="1">
        <dgm:presLayoutVars>
          <dgm:bulletEnabled val="1"/>
        </dgm:presLayoutVars>
      </dgm:prSet>
      <dgm:spPr/>
      <dgm:t>
        <a:bodyPr/>
        <a:lstStyle/>
        <a:p>
          <a:endParaRPr lang="zh-TW" altLang="en-US"/>
        </a:p>
      </dgm:t>
    </dgm:pt>
    <dgm:pt modelId="{12BB8427-DC76-49DE-B84B-608031AB9AE4}" type="pres">
      <dgm:prSet presAssocID="{1D9BDD60-6A57-49FA-8A19-1E20AACAFB7A}" presName="base" presStyleLbl="dkBgShp" presStyleIdx="1" presStyleCnt="2"/>
      <dgm:spPr/>
    </dgm:pt>
  </dgm:ptLst>
  <dgm:cxnLst>
    <dgm:cxn modelId="{5AFB9659-D4C9-4936-BAE7-FF51109D3BA9}" srcId="{1D9BDD60-6A57-49FA-8A19-1E20AACAFB7A}" destId="{2FE343FB-17CE-46A0-9684-E974906C3C1D}" srcOrd="0" destOrd="0" parTransId="{CE2ED84A-BE26-4C55-B6C6-409D9A88BBC1}" sibTransId="{3C4903E7-4E6E-4E69-BE5B-CED1DD7EDD7F}"/>
    <dgm:cxn modelId="{787F44D7-3E11-448E-8A15-02E7ABDCCDC1}" type="presOf" srcId="{2FE343FB-17CE-46A0-9684-E974906C3C1D}" destId="{08900DA6-B473-4CAB-BB3C-730F8053E833}" srcOrd="0" destOrd="0" presId="urn:microsoft.com/office/officeart/2005/8/layout/hList3"/>
    <dgm:cxn modelId="{97055DE0-63C4-4BFD-A27A-35BBF5623CE7}" srcId="{EA3539FA-4635-495E-9B4C-79AA3544958B}" destId="{1D9BDD60-6A57-49FA-8A19-1E20AACAFB7A}" srcOrd="0" destOrd="0" parTransId="{9D260FDC-6BB1-4BAA-B801-EEDB45EEFE30}" sibTransId="{7CCA8851-1E91-4CA2-81CE-0FBDAA2010B9}"/>
    <dgm:cxn modelId="{DE0C7F3F-B931-44D5-86E2-1569DED8B88A}" type="presOf" srcId="{1D9BDD60-6A57-49FA-8A19-1E20AACAFB7A}" destId="{572F7732-41F0-429B-ACB3-F64654ADC5A0}" srcOrd="0" destOrd="0" presId="urn:microsoft.com/office/officeart/2005/8/layout/hList3"/>
    <dgm:cxn modelId="{66EE26EA-6692-462A-85B0-463140C64A96}" type="presOf" srcId="{EA3539FA-4635-495E-9B4C-79AA3544958B}" destId="{EF111ABF-3431-4FAC-B501-DFA39BBB2AF1}" srcOrd="0" destOrd="0" presId="urn:microsoft.com/office/officeart/2005/8/layout/hList3"/>
    <dgm:cxn modelId="{221E3C5E-F4BD-4788-BF2A-B3ACC2037CA4}" type="presParOf" srcId="{EF111ABF-3431-4FAC-B501-DFA39BBB2AF1}" destId="{572F7732-41F0-429B-ACB3-F64654ADC5A0}" srcOrd="0" destOrd="0" presId="urn:microsoft.com/office/officeart/2005/8/layout/hList3"/>
    <dgm:cxn modelId="{DC9406C9-4E5A-43E6-B7CA-BDD77FC964B1}" type="presParOf" srcId="{EF111ABF-3431-4FAC-B501-DFA39BBB2AF1}" destId="{FA497ABA-FB2A-429F-930A-DC2BB39A2496}" srcOrd="1" destOrd="0" presId="urn:microsoft.com/office/officeart/2005/8/layout/hList3"/>
    <dgm:cxn modelId="{14FB7C89-9524-44CE-BCCF-EDEFDEEB860A}" type="presParOf" srcId="{FA497ABA-FB2A-429F-930A-DC2BB39A2496}" destId="{08900DA6-B473-4CAB-BB3C-730F8053E833}" srcOrd="0" destOrd="0" presId="urn:microsoft.com/office/officeart/2005/8/layout/hList3"/>
    <dgm:cxn modelId="{1AEA2518-8A82-4257-90FA-DD115B9692A1}" type="presParOf" srcId="{EF111ABF-3431-4FAC-B501-DFA39BBB2AF1}" destId="{12BB8427-DC76-49DE-B84B-608031AB9AE4}"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79DC6F-C0C4-4545-901F-EEF6FB5B5762}"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zh-TW" altLang="en-US"/>
        </a:p>
      </dgm:t>
    </dgm:pt>
    <dgm:pt modelId="{4F4AF274-EB81-4A15-A989-2BFEDEB660A2}">
      <dgm:prSet phldrT="[文字]"/>
      <dgm:spPr/>
      <dgm:t>
        <a:bodyPr/>
        <a:lstStyle/>
        <a:p>
          <a:endParaRPr lang="zh-TW" altLang="en-US" dirty="0"/>
        </a:p>
      </dgm:t>
    </dgm:pt>
    <dgm:pt modelId="{28BC59A0-DDEF-4969-8F8F-B585D95A85B2}" type="parTrans" cxnId="{FAFC9257-3415-4378-ADAA-8C187DA4DBD3}">
      <dgm:prSet/>
      <dgm:spPr/>
      <dgm:t>
        <a:bodyPr/>
        <a:lstStyle/>
        <a:p>
          <a:endParaRPr lang="zh-TW" altLang="en-US"/>
        </a:p>
      </dgm:t>
    </dgm:pt>
    <dgm:pt modelId="{A10ACA04-5D7F-46F2-8A6A-AB0D1C973D90}" type="sibTrans" cxnId="{FAFC9257-3415-4378-ADAA-8C187DA4DBD3}">
      <dgm:prSet/>
      <dgm:spPr/>
      <dgm:t>
        <a:bodyPr/>
        <a:lstStyle/>
        <a:p>
          <a:endParaRPr lang="zh-TW" altLang="en-US"/>
        </a:p>
      </dgm:t>
    </dgm:pt>
    <dgm:pt modelId="{A0223BA2-AC50-477E-98FA-20D7ACF08793}">
      <dgm:prSet phldrT="[文字]"/>
      <dgm:spPr/>
      <dgm:t>
        <a:bodyPr/>
        <a:lstStyle/>
        <a:p>
          <a:endParaRPr lang="zh-TW" altLang="en-US"/>
        </a:p>
      </dgm:t>
    </dgm:pt>
    <dgm:pt modelId="{8AF0A34F-49B1-4297-A14F-8AE048BA0EE2}" type="parTrans" cxnId="{8B059162-191F-434B-B395-3817BD70CD79}">
      <dgm:prSet/>
      <dgm:spPr/>
      <dgm:t>
        <a:bodyPr/>
        <a:lstStyle/>
        <a:p>
          <a:endParaRPr lang="zh-TW" altLang="en-US"/>
        </a:p>
      </dgm:t>
    </dgm:pt>
    <dgm:pt modelId="{F1CE9C52-8637-4EE0-AFF7-C9D15A31E201}" type="sibTrans" cxnId="{8B059162-191F-434B-B395-3817BD70CD79}">
      <dgm:prSet/>
      <dgm:spPr/>
      <dgm:t>
        <a:bodyPr/>
        <a:lstStyle/>
        <a:p>
          <a:endParaRPr lang="zh-TW" altLang="en-US"/>
        </a:p>
      </dgm:t>
    </dgm:pt>
    <dgm:pt modelId="{470114CF-1B52-4098-943D-4A71E94F5C4E}">
      <dgm:prSet phldrT="[文字]"/>
      <dgm:spPr/>
      <dgm:t>
        <a:bodyPr/>
        <a:lstStyle/>
        <a:p>
          <a:endParaRPr lang="zh-TW" altLang="en-US"/>
        </a:p>
      </dgm:t>
    </dgm:pt>
    <dgm:pt modelId="{497024E1-32ED-428A-B9B9-41DE1D972FBF}" type="parTrans" cxnId="{90E07A19-F135-43EE-A8B2-72DC8748D361}">
      <dgm:prSet/>
      <dgm:spPr/>
      <dgm:t>
        <a:bodyPr/>
        <a:lstStyle/>
        <a:p>
          <a:endParaRPr lang="zh-TW" altLang="en-US"/>
        </a:p>
      </dgm:t>
    </dgm:pt>
    <dgm:pt modelId="{64D41E73-49F2-4D18-A8A7-31B51BDE663C}" type="sibTrans" cxnId="{90E07A19-F135-43EE-A8B2-72DC8748D361}">
      <dgm:prSet/>
      <dgm:spPr/>
      <dgm:t>
        <a:bodyPr/>
        <a:lstStyle/>
        <a:p>
          <a:endParaRPr lang="zh-TW" altLang="en-US"/>
        </a:p>
      </dgm:t>
    </dgm:pt>
    <dgm:pt modelId="{BCF22B70-99E4-44E1-A1AA-7DE103C746A2}">
      <dgm:prSet phldrT="[文字]"/>
      <dgm:spPr/>
      <dgm:t>
        <a:bodyPr/>
        <a:lstStyle/>
        <a:p>
          <a:endParaRPr lang="zh-TW" altLang="en-US"/>
        </a:p>
      </dgm:t>
    </dgm:pt>
    <dgm:pt modelId="{066587BA-050A-4456-9897-C39D877EBE13}" type="parTrans" cxnId="{402D5711-6228-4B34-8739-F82B1A03F2C5}">
      <dgm:prSet/>
      <dgm:spPr/>
      <dgm:t>
        <a:bodyPr/>
        <a:lstStyle/>
        <a:p>
          <a:endParaRPr lang="zh-TW" altLang="en-US"/>
        </a:p>
      </dgm:t>
    </dgm:pt>
    <dgm:pt modelId="{01168BDA-A267-49B3-9540-A2AEBD057B93}" type="sibTrans" cxnId="{402D5711-6228-4B34-8739-F82B1A03F2C5}">
      <dgm:prSet/>
      <dgm:spPr/>
      <dgm:t>
        <a:bodyPr/>
        <a:lstStyle/>
        <a:p>
          <a:endParaRPr lang="zh-TW" altLang="en-US"/>
        </a:p>
      </dgm:t>
    </dgm:pt>
    <dgm:pt modelId="{D03F55A4-9AEF-4145-A781-0002F8FD00E1}">
      <dgm:prSet phldrT="[文字]"/>
      <dgm:spPr/>
      <dgm:t>
        <a:bodyPr/>
        <a:lstStyle/>
        <a:p>
          <a:endParaRPr lang="zh-TW" altLang="en-US" dirty="0"/>
        </a:p>
      </dgm:t>
    </dgm:pt>
    <dgm:pt modelId="{76D6F55B-6E93-449C-87BA-50B9610E6C2E}" type="sibTrans" cxnId="{262CF9CD-2473-44CB-99B6-1D8B2967F461}">
      <dgm:prSet/>
      <dgm:spPr/>
      <dgm:t>
        <a:bodyPr/>
        <a:lstStyle/>
        <a:p>
          <a:endParaRPr lang="zh-TW" altLang="en-US"/>
        </a:p>
      </dgm:t>
    </dgm:pt>
    <dgm:pt modelId="{B2017C17-D290-4ECB-9799-844995E31D1A}" type="parTrans" cxnId="{262CF9CD-2473-44CB-99B6-1D8B2967F461}">
      <dgm:prSet/>
      <dgm:spPr/>
      <dgm:t>
        <a:bodyPr/>
        <a:lstStyle/>
        <a:p>
          <a:endParaRPr lang="zh-TW" altLang="en-US"/>
        </a:p>
      </dgm:t>
    </dgm:pt>
    <dgm:pt modelId="{EB8F0F24-4BB7-44ED-AB88-8C347A7F2DD8}">
      <dgm:prSet phldrT="[文字]"/>
      <dgm:spPr/>
      <dgm:t>
        <a:bodyPr/>
        <a:lstStyle/>
        <a:p>
          <a:endParaRPr lang="zh-TW" altLang="en-US" dirty="0"/>
        </a:p>
      </dgm:t>
    </dgm:pt>
    <dgm:pt modelId="{9318252F-CFD6-4C54-85EC-2E7C7196F790}" type="sibTrans" cxnId="{5896F4E2-A427-48E2-B7D1-EEE2977B9339}">
      <dgm:prSet/>
      <dgm:spPr/>
      <dgm:t>
        <a:bodyPr/>
        <a:lstStyle/>
        <a:p>
          <a:endParaRPr lang="zh-TW" altLang="en-US"/>
        </a:p>
      </dgm:t>
    </dgm:pt>
    <dgm:pt modelId="{55F55E90-8F85-49E0-BA0F-688D1262381F}" type="parTrans" cxnId="{5896F4E2-A427-48E2-B7D1-EEE2977B9339}">
      <dgm:prSet/>
      <dgm:spPr/>
      <dgm:t>
        <a:bodyPr/>
        <a:lstStyle/>
        <a:p>
          <a:endParaRPr lang="zh-TW" altLang="en-US"/>
        </a:p>
      </dgm:t>
    </dgm:pt>
    <dgm:pt modelId="{1CEA83C6-D69F-4FCC-A381-DAE31DADB378}" type="pres">
      <dgm:prSet presAssocID="{1D79DC6F-C0C4-4545-901F-EEF6FB5B5762}" presName="rootnode" presStyleCnt="0">
        <dgm:presLayoutVars>
          <dgm:chMax/>
          <dgm:chPref/>
          <dgm:dir/>
          <dgm:animLvl val="lvl"/>
        </dgm:presLayoutVars>
      </dgm:prSet>
      <dgm:spPr/>
      <dgm:t>
        <a:bodyPr/>
        <a:lstStyle/>
        <a:p>
          <a:endParaRPr lang="zh-TW" altLang="en-US"/>
        </a:p>
      </dgm:t>
    </dgm:pt>
    <dgm:pt modelId="{76808894-C39C-4662-9D7C-60E3FE50DF3D}" type="pres">
      <dgm:prSet presAssocID="{EB8F0F24-4BB7-44ED-AB88-8C347A7F2DD8}" presName="composite" presStyleCnt="0"/>
      <dgm:spPr/>
    </dgm:pt>
    <dgm:pt modelId="{EB0E0A5E-D011-4E79-B0C6-BC09F700DF35}" type="pres">
      <dgm:prSet presAssocID="{EB8F0F24-4BB7-44ED-AB88-8C347A7F2DD8}" presName="LShape" presStyleLbl="alignNode1" presStyleIdx="0" presStyleCnt="11" custScaleY="84807" custLinFactY="-100000" custLinFactNeighborX="84502" custLinFactNeighborY="-108422"/>
      <dgm:spPr/>
    </dgm:pt>
    <dgm:pt modelId="{02A5471C-BE46-4F33-B738-A3C26383789C}" type="pres">
      <dgm:prSet presAssocID="{EB8F0F24-4BB7-44ED-AB88-8C347A7F2DD8}" presName="ParentText" presStyleLbl="revTx" presStyleIdx="0" presStyleCnt="6" custScaleY="55403" custLinFactY="-74345" custLinFactNeighborX="94013" custLinFactNeighborY="-100000">
        <dgm:presLayoutVars>
          <dgm:chMax val="0"/>
          <dgm:chPref val="0"/>
          <dgm:bulletEnabled val="1"/>
        </dgm:presLayoutVars>
      </dgm:prSet>
      <dgm:spPr/>
      <dgm:t>
        <a:bodyPr/>
        <a:lstStyle/>
        <a:p>
          <a:endParaRPr lang="zh-TW" altLang="en-US"/>
        </a:p>
      </dgm:t>
    </dgm:pt>
    <dgm:pt modelId="{7F258E8C-7DD1-4AF0-8994-8F4B0415B99C}" type="pres">
      <dgm:prSet presAssocID="{EB8F0F24-4BB7-44ED-AB88-8C347A7F2DD8}" presName="Triangle" presStyleLbl="alignNode1" presStyleIdx="1" presStyleCnt="11" custLinFactX="-43236" custLinFactY="-100000" custLinFactNeighborX="-100000" custLinFactNeighborY="-115811"/>
      <dgm:spPr/>
    </dgm:pt>
    <dgm:pt modelId="{73D5F7CC-285D-4865-BA32-0B02BBF4B3EB}" type="pres">
      <dgm:prSet presAssocID="{9318252F-CFD6-4C54-85EC-2E7C7196F790}" presName="sibTrans" presStyleCnt="0"/>
      <dgm:spPr/>
    </dgm:pt>
    <dgm:pt modelId="{96696AD5-4588-4DEB-9804-8CD0F2CD253D}" type="pres">
      <dgm:prSet presAssocID="{9318252F-CFD6-4C54-85EC-2E7C7196F790}" presName="space" presStyleCnt="0"/>
      <dgm:spPr/>
    </dgm:pt>
    <dgm:pt modelId="{7BAEBC39-372F-45C9-B464-C5E2C79EC85B}" type="pres">
      <dgm:prSet presAssocID="{470114CF-1B52-4098-943D-4A71E94F5C4E}" presName="composite" presStyleCnt="0"/>
      <dgm:spPr/>
    </dgm:pt>
    <dgm:pt modelId="{9FAA4572-1CD9-41AB-91A3-0393033762AC}" type="pres">
      <dgm:prSet presAssocID="{470114CF-1B52-4098-943D-4A71E94F5C4E}" presName="LShape" presStyleLbl="alignNode1" presStyleIdx="2" presStyleCnt="11" custScaleY="79847" custLinFactNeighborX="-26020" custLinFactNeighborY="-62624"/>
      <dgm:spPr/>
    </dgm:pt>
    <dgm:pt modelId="{34F6631B-C556-4F57-B71D-B301A2DE1FAF}" type="pres">
      <dgm:prSet presAssocID="{470114CF-1B52-4098-943D-4A71E94F5C4E}" presName="ParentText" presStyleLbl="revTx" presStyleIdx="1" presStyleCnt="6">
        <dgm:presLayoutVars>
          <dgm:chMax val="0"/>
          <dgm:chPref val="0"/>
          <dgm:bulletEnabled val="1"/>
        </dgm:presLayoutVars>
      </dgm:prSet>
      <dgm:spPr/>
      <dgm:t>
        <a:bodyPr/>
        <a:lstStyle/>
        <a:p>
          <a:endParaRPr lang="zh-TW" altLang="en-US"/>
        </a:p>
      </dgm:t>
    </dgm:pt>
    <dgm:pt modelId="{F5DFB289-CC0C-467D-9709-34826C6AA3EE}" type="pres">
      <dgm:prSet presAssocID="{470114CF-1B52-4098-943D-4A71E94F5C4E}" presName="Triangle" presStyleLbl="alignNode1" presStyleIdx="3" presStyleCnt="11" custLinFactX="-392060" custLinFactY="100000" custLinFactNeighborX="-400000" custLinFactNeighborY="177105"/>
      <dgm:spPr/>
    </dgm:pt>
    <dgm:pt modelId="{5FC96C27-42C9-47A5-B42C-098EE6917585}" type="pres">
      <dgm:prSet presAssocID="{64D41E73-49F2-4D18-A8A7-31B51BDE663C}" presName="sibTrans" presStyleCnt="0"/>
      <dgm:spPr/>
    </dgm:pt>
    <dgm:pt modelId="{8DDB031B-2CCE-4123-ACF4-92BC1653CBD3}" type="pres">
      <dgm:prSet presAssocID="{64D41E73-49F2-4D18-A8A7-31B51BDE663C}" presName="space" presStyleCnt="0"/>
      <dgm:spPr/>
    </dgm:pt>
    <dgm:pt modelId="{18B32EE9-B16C-43E5-8658-6DFF9F48E1E9}" type="pres">
      <dgm:prSet presAssocID="{BCF22B70-99E4-44E1-A1AA-7DE103C746A2}" presName="composite" presStyleCnt="0"/>
      <dgm:spPr/>
    </dgm:pt>
    <dgm:pt modelId="{1DE0B263-6598-4ADC-AC96-B4FFF2B46459}" type="pres">
      <dgm:prSet presAssocID="{BCF22B70-99E4-44E1-A1AA-7DE103C746A2}" presName="LShape" presStyleLbl="alignNode1" presStyleIdx="4" presStyleCnt="11" custScaleY="79790" custLinFactX="-36540" custLinFactNeighborX="-100000" custLinFactNeighborY="77061"/>
      <dgm:spPr/>
    </dgm:pt>
    <dgm:pt modelId="{8DEDA5E8-3A20-44CA-92E5-793C9818E054}" type="pres">
      <dgm:prSet presAssocID="{BCF22B70-99E4-44E1-A1AA-7DE103C746A2}" presName="ParentText" presStyleLbl="revTx" presStyleIdx="2" presStyleCnt="6">
        <dgm:presLayoutVars>
          <dgm:chMax val="0"/>
          <dgm:chPref val="0"/>
          <dgm:bulletEnabled val="1"/>
        </dgm:presLayoutVars>
      </dgm:prSet>
      <dgm:spPr/>
      <dgm:t>
        <a:bodyPr/>
        <a:lstStyle/>
        <a:p>
          <a:endParaRPr lang="zh-TW" altLang="en-US"/>
        </a:p>
      </dgm:t>
    </dgm:pt>
    <dgm:pt modelId="{5599F3C4-EF4F-4CB8-9AC6-E58E9029C592}" type="pres">
      <dgm:prSet presAssocID="{BCF22B70-99E4-44E1-A1AA-7DE103C746A2}" presName="Triangle" presStyleLbl="alignNode1" presStyleIdx="5" presStyleCnt="11" custLinFactX="-700000" custLinFactY="400000" custLinFactNeighborX="-732447" custLinFactNeighborY="400237"/>
      <dgm:spPr/>
      <dgm:t>
        <a:bodyPr/>
        <a:lstStyle/>
        <a:p>
          <a:endParaRPr lang="zh-TW" altLang="en-US"/>
        </a:p>
      </dgm:t>
    </dgm:pt>
    <dgm:pt modelId="{9892385D-3872-414D-A162-5C761BBCF8F2}" type="pres">
      <dgm:prSet presAssocID="{01168BDA-A267-49B3-9540-A2AEBD057B93}" presName="sibTrans" presStyleCnt="0"/>
      <dgm:spPr/>
    </dgm:pt>
    <dgm:pt modelId="{6CC8FE16-94C3-4D5A-B222-F23B9A7FBB81}" type="pres">
      <dgm:prSet presAssocID="{01168BDA-A267-49B3-9540-A2AEBD057B93}" presName="space" presStyleCnt="0"/>
      <dgm:spPr/>
    </dgm:pt>
    <dgm:pt modelId="{F0FCC483-F211-44CE-A20E-70489DECA8E4}" type="pres">
      <dgm:prSet presAssocID="{A0223BA2-AC50-477E-98FA-20D7ACF08793}" presName="composite" presStyleCnt="0"/>
      <dgm:spPr/>
    </dgm:pt>
    <dgm:pt modelId="{DBD3985C-8347-42AA-9A0D-F3AF712A8609}" type="pres">
      <dgm:prSet presAssocID="{A0223BA2-AC50-477E-98FA-20D7ACF08793}" presName="LShape" presStyleLbl="alignNode1" presStyleIdx="6" presStyleCnt="11" custScaleY="82869" custLinFactX="-100000" custLinFactY="100000" custLinFactNeighborX="-147062" custLinFactNeighborY="118314"/>
      <dgm:spPr/>
    </dgm:pt>
    <dgm:pt modelId="{6FF7A2E0-EC25-4FEF-86AB-0EE595CEF23F}" type="pres">
      <dgm:prSet presAssocID="{A0223BA2-AC50-477E-98FA-20D7ACF08793}" presName="ParentText" presStyleLbl="revTx" presStyleIdx="3" presStyleCnt="6">
        <dgm:presLayoutVars>
          <dgm:chMax val="0"/>
          <dgm:chPref val="0"/>
          <dgm:bulletEnabled val="1"/>
        </dgm:presLayoutVars>
      </dgm:prSet>
      <dgm:spPr/>
      <dgm:t>
        <a:bodyPr/>
        <a:lstStyle/>
        <a:p>
          <a:endParaRPr lang="zh-TW" altLang="en-US"/>
        </a:p>
      </dgm:t>
    </dgm:pt>
    <dgm:pt modelId="{1B6CF902-B234-46B5-A683-3DEE69518708}" type="pres">
      <dgm:prSet presAssocID="{A0223BA2-AC50-477E-98FA-20D7ACF08793}" presName="Triangle" presStyleLbl="alignNode1" presStyleIdx="7" presStyleCnt="11" custLinFactX="-1000000" custLinFactNeighborX="-1089707" custLinFactNeighborY="-96734"/>
      <dgm:spPr/>
    </dgm:pt>
    <dgm:pt modelId="{7301A0EE-728F-4E9F-B1D3-73D6A67F6469}" type="pres">
      <dgm:prSet presAssocID="{F1CE9C52-8637-4EE0-AFF7-C9D15A31E201}" presName="sibTrans" presStyleCnt="0"/>
      <dgm:spPr/>
    </dgm:pt>
    <dgm:pt modelId="{2088123E-DF75-4C3F-BE1F-9BF96EB77A6D}" type="pres">
      <dgm:prSet presAssocID="{F1CE9C52-8637-4EE0-AFF7-C9D15A31E201}" presName="space" presStyleCnt="0"/>
      <dgm:spPr/>
    </dgm:pt>
    <dgm:pt modelId="{4ED13B04-DC50-4DBE-9C2D-7DB9A424ED4A}" type="pres">
      <dgm:prSet presAssocID="{4F4AF274-EB81-4A15-A989-2BFEDEB660A2}" presName="composite" presStyleCnt="0"/>
      <dgm:spPr/>
    </dgm:pt>
    <dgm:pt modelId="{8607B09F-FF87-4941-8872-593A3C28D18E}" type="pres">
      <dgm:prSet presAssocID="{4F4AF274-EB81-4A15-A989-2BFEDEB660A2}" presName="LShape" presStyleLbl="alignNode1" presStyleIdx="8" presStyleCnt="11" custScaleY="65742" custLinFactX="-157583" custLinFactY="117033" custLinFactNeighborX="-200000" custLinFactNeighborY="200000"/>
      <dgm:spPr/>
    </dgm:pt>
    <dgm:pt modelId="{D9B62F89-C0F8-4E03-A24F-7FE6AF101C61}" type="pres">
      <dgm:prSet presAssocID="{4F4AF274-EB81-4A15-A989-2BFEDEB660A2}" presName="ParentText" presStyleLbl="revTx" presStyleIdx="4" presStyleCnt="6" custScaleY="50743" custLinFactX="-195665" custLinFactNeighborX="-200000" custLinFactNeighborY="14977">
        <dgm:presLayoutVars>
          <dgm:chMax val="0"/>
          <dgm:chPref val="0"/>
          <dgm:bulletEnabled val="1"/>
        </dgm:presLayoutVars>
      </dgm:prSet>
      <dgm:spPr/>
      <dgm:t>
        <a:bodyPr/>
        <a:lstStyle/>
        <a:p>
          <a:endParaRPr lang="zh-TW" altLang="en-US"/>
        </a:p>
      </dgm:t>
    </dgm:pt>
    <dgm:pt modelId="{0B9D63D3-79AA-4745-831A-FCA967FADA7A}" type="pres">
      <dgm:prSet presAssocID="{4F4AF274-EB81-4A15-A989-2BFEDEB660A2}" presName="Triangle" presStyleLbl="alignNode1" presStyleIdx="9" presStyleCnt="11" custLinFactX="-1338530" custLinFactY="-200000" custLinFactNeighborX="-1400000" custLinFactNeighborY="-213180"/>
      <dgm:spPr/>
    </dgm:pt>
    <dgm:pt modelId="{580E79CE-36F7-45FD-9F42-2DBED726E04B}" type="pres">
      <dgm:prSet presAssocID="{A10ACA04-5D7F-46F2-8A6A-AB0D1C973D90}" presName="sibTrans" presStyleCnt="0"/>
      <dgm:spPr/>
    </dgm:pt>
    <dgm:pt modelId="{03C73026-B7B9-447F-A4AA-A8AE8FDEA940}" type="pres">
      <dgm:prSet presAssocID="{A10ACA04-5D7F-46F2-8A6A-AB0D1C973D90}" presName="space" presStyleCnt="0"/>
      <dgm:spPr/>
    </dgm:pt>
    <dgm:pt modelId="{76479396-B648-41BF-9F52-ABE2BDFCDCF8}" type="pres">
      <dgm:prSet presAssocID="{D03F55A4-9AEF-4145-A781-0002F8FD00E1}" presName="composite" presStyleCnt="0"/>
      <dgm:spPr/>
    </dgm:pt>
    <dgm:pt modelId="{50898D8D-FE6A-4446-BE0A-5D2F4E3754EC}" type="pres">
      <dgm:prSet presAssocID="{D03F55A4-9AEF-4145-A781-0002F8FD00E1}" presName="LShape" presStyleLbl="alignNode1" presStyleIdx="10" presStyleCnt="11" custScaleY="84867" custLinFactX="-200000" custLinFactY="-44943" custLinFactNeighborX="-268104" custLinFactNeighborY="-100000"/>
      <dgm:spPr/>
    </dgm:pt>
    <dgm:pt modelId="{A177D7FC-7BE7-4FD9-A07E-2F3366565DB3}" type="pres">
      <dgm:prSet presAssocID="{D03F55A4-9AEF-4145-A781-0002F8FD00E1}" presName="ParentText" presStyleLbl="revTx" presStyleIdx="5" presStyleCnt="6" custScaleY="56128" custLinFactX="-218085" custLinFactY="-25798" custLinFactNeighborX="-300000" custLinFactNeighborY="-100000">
        <dgm:presLayoutVars>
          <dgm:chMax val="0"/>
          <dgm:chPref val="0"/>
          <dgm:bulletEnabled val="1"/>
        </dgm:presLayoutVars>
      </dgm:prSet>
      <dgm:spPr/>
      <dgm:t>
        <a:bodyPr/>
        <a:lstStyle/>
        <a:p>
          <a:endParaRPr lang="zh-TW" altLang="en-US"/>
        </a:p>
      </dgm:t>
    </dgm:pt>
  </dgm:ptLst>
  <dgm:cxnLst>
    <dgm:cxn modelId="{8B059162-191F-434B-B395-3817BD70CD79}" srcId="{1D79DC6F-C0C4-4545-901F-EEF6FB5B5762}" destId="{A0223BA2-AC50-477E-98FA-20D7ACF08793}" srcOrd="3" destOrd="0" parTransId="{8AF0A34F-49B1-4297-A14F-8AE048BA0EE2}" sibTransId="{F1CE9C52-8637-4EE0-AFF7-C9D15A31E201}"/>
    <dgm:cxn modelId="{FAFC9257-3415-4378-ADAA-8C187DA4DBD3}" srcId="{1D79DC6F-C0C4-4545-901F-EEF6FB5B5762}" destId="{4F4AF274-EB81-4A15-A989-2BFEDEB660A2}" srcOrd="4" destOrd="0" parTransId="{28BC59A0-DDEF-4969-8F8F-B585D95A85B2}" sibTransId="{A10ACA04-5D7F-46F2-8A6A-AB0D1C973D90}"/>
    <dgm:cxn modelId="{262CF9CD-2473-44CB-99B6-1D8B2967F461}" srcId="{1D79DC6F-C0C4-4545-901F-EEF6FB5B5762}" destId="{D03F55A4-9AEF-4145-A781-0002F8FD00E1}" srcOrd="5" destOrd="0" parTransId="{B2017C17-D290-4ECB-9799-844995E31D1A}" sibTransId="{76D6F55B-6E93-449C-87BA-50B9610E6C2E}"/>
    <dgm:cxn modelId="{BCC31153-39DF-473D-BBB2-E3120D06B490}" type="presOf" srcId="{D03F55A4-9AEF-4145-A781-0002F8FD00E1}" destId="{A177D7FC-7BE7-4FD9-A07E-2F3366565DB3}" srcOrd="0" destOrd="0" presId="urn:microsoft.com/office/officeart/2009/3/layout/StepUpProcess"/>
    <dgm:cxn modelId="{46A7A8C9-C1E7-4193-90C2-91D6E6924BF2}" type="presOf" srcId="{470114CF-1B52-4098-943D-4A71E94F5C4E}" destId="{34F6631B-C556-4F57-B71D-B301A2DE1FAF}" srcOrd="0" destOrd="0" presId="urn:microsoft.com/office/officeart/2009/3/layout/StepUpProcess"/>
    <dgm:cxn modelId="{5896F4E2-A427-48E2-B7D1-EEE2977B9339}" srcId="{1D79DC6F-C0C4-4545-901F-EEF6FB5B5762}" destId="{EB8F0F24-4BB7-44ED-AB88-8C347A7F2DD8}" srcOrd="0" destOrd="0" parTransId="{55F55E90-8F85-49E0-BA0F-688D1262381F}" sibTransId="{9318252F-CFD6-4C54-85EC-2E7C7196F790}"/>
    <dgm:cxn modelId="{7C1CAD82-9221-4676-850F-7BDBCA163312}" type="presOf" srcId="{1D79DC6F-C0C4-4545-901F-EEF6FB5B5762}" destId="{1CEA83C6-D69F-4FCC-A381-DAE31DADB378}" srcOrd="0" destOrd="0" presId="urn:microsoft.com/office/officeart/2009/3/layout/StepUpProcess"/>
    <dgm:cxn modelId="{5476E57A-FA4C-4238-97F6-F2231EFFC6A4}" type="presOf" srcId="{A0223BA2-AC50-477E-98FA-20D7ACF08793}" destId="{6FF7A2E0-EC25-4FEF-86AB-0EE595CEF23F}" srcOrd="0" destOrd="0" presId="urn:microsoft.com/office/officeart/2009/3/layout/StepUpProcess"/>
    <dgm:cxn modelId="{402D5711-6228-4B34-8739-F82B1A03F2C5}" srcId="{1D79DC6F-C0C4-4545-901F-EEF6FB5B5762}" destId="{BCF22B70-99E4-44E1-A1AA-7DE103C746A2}" srcOrd="2" destOrd="0" parTransId="{066587BA-050A-4456-9897-C39D877EBE13}" sibTransId="{01168BDA-A267-49B3-9540-A2AEBD057B93}"/>
    <dgm:cxn modelId="{4D5A4801-5760-4C5B-9C91-34EF45107E62}" type="presOf" srcId="{4F4AF274-EB81-4A15-A989-2BFEDEB660A2}" destId="{D9B62F89-C0F8-4E03-A24F-7FE6AF101C61}" srcOrd="0" destOrd="0" presId="urn:microsoft.com/office/officeart/2009/3/layout/StepUpProcess"/>
    <dgm:cxn modelId="{291C5E3A-82FE-4B8E-A2AB-CF58EE29FE60}" type="presOf" srcId="{EB8F0F24-4BB7-44ED-AB88-8C347A7F2DD8}" destId="{02A5471C-BE46-4F33-B738-A3C26383789C}" srcOrd="0" destOrd="0" presId="urn:microsoft.com/office/officeart/2009/3/layout/StepUpProcess"/>
    <dgm:cxn modelId="{90E07A19-F135-43EE-A8B2-72DC8748D361}" srcId="{1D79DC6F-C0C4-4545-901F-EEF6FB5B5762}" destId="{470114CF-1B52-4098-943D-4A71E94F5C4E}" srcOrd="1" destOrd="0" parTransId="{497024E1-32ED-428A-B9B9-41DE1D972FBF}" sibTransId="{64D41E73-49F2-4D18-A8A7-31B51BDE663C}"/>
    <dgm:cxn modelId="{24B4F7BE-E99B-4534-B81C-9BB9DC321889}" type="presOf" srcId="{BCF22B70-99E4-44E1-A1AA-7DE103C746A2}" destId="{8DEDA5E8-3A20-44CA-92E5-793C9818E054}" srcOrd="0" destOrd="0" presId="urn:microsoft.com/office/officeart/2009/3/layout/StepUpProcess"/>
    <dgm:cxn modelId="{71C07028-5C9C-4D97-A674-D712ECC55FEE}" type="presParOf" srcId="{1CEA83C6-D69F-4FCC-A381-DAE31DADB378}" destId="{76808894-C39C-4662-9D7C-60E3FE50DF3D}" srcOrd="0" destOrd="0" presId="urn:microsoft.com/office/officeart/2009/3/layout/StepUpProcess"/>
    <dgm:cxn modelId="{8A825E55-8BA8-4083-9A73-563F55B4EB79}" type="presParOf" srcId="{76808894-C39C-4662-9D7C-60E3FE50DF3D}" destId="{EB0E0A5E-D011-4E79-B0C6-BC09F700DF35}" srcOrd="0" destOrd="0" presId="urn:microsoft.com/office/officeart/2009/3/layout/StepUpProcess"/>
    <dgm:cxn modelId="{3E2F0357-4EFA-492F-8541-6CD7B6766577}" type="presParOf" srcId="{76808894-C39C-4662-9D7C-60E3FE50DF3D}" destId="{02A5471C-BE46-4F33-B738-A3C26383789C}" srcOrd="1" destOrd="0" presId="urn:microsoft.com/office/officeart/2009/3/layout/StepUpProcess"/>
    <dgm:cxn modelId="{B9393E24-ABB9-4517-A91E-3630F8785A1C}" type="presParOf" srcId="{76808894-C39C-4662-9D7C-60E3FE50DF3D}" destId="{7F258E8C-7DD1-4AF0-8994-8F4B0415B99C}" srcOrd="2" destOrd="0" presId="urn:microsoft.com/office/officeart/2009/3/layout/StepUpProcess"/>
    <dgm:cxn modelId="{D987AE61-3E07-4327-AF85-44BC2E5C8DF6}" type="presParOf" srcId="{1CEA83C6-D69F-4FCC-A381-DAE31DADB378}" destId="{73D5F7CC-285D-4865-BA32-0B02BBF4B3EB}" srcOrd="1" destOrd="0" presId="urn:microsoft.com/office/officeart/2009/3/layout/StepUpProcess"/>
    <dgm:cxn modelId="{BDE9927E-A6CC-4302-98F5-7BC23B262E36}" type="presParOf" srcId="{73D5F7CC-285D-4865-BA32-0B02BBF4B3EB}" destId="{96696AD5-4588-4DEB-9804-8CD0F2CD253D}" srcOrd="0" destOrd="0" presId="urn:microsoft.com/office/officeart/2009/3/layout/StepUpProcess"/>
    <dgm:cxn modelId="{E7E4BEBB-6AC7-46AD-85BB-A6B2B6B850CD}" type="presParOf" srcId="{1CEA83C6-D69F-4FCC-A381-DAE31DADB378}" destId="{7BAEBC39-372F-45C9-B464-C5E2C79EC85B}" srcOrd="2" destOrd="0" presId="urn:microsoft.com/office/officeart/2009/3/layout/StepUpProcess"/>
    <dgm:cxn modelId="{B84F0D33-0BC4-4BE5-A6FC-A286A45FCC9C}" type="presParOf" srcId="{7BAEBC39-372F-45C9-B464-C5E2C79EC85B}" destId="{9FAA4572-1CD9-41AB-91A3-0393033762AC}" srcOrd="0" destOrd="0" presId="urn:microsoft.com/office/officeart/2009/3/layout/StepUpProcess"/>
    <dgm:cxn modelId="{D82BD49C-6211-447F-B95C-89BFE1EBF25A}" type="presParOf" srcId="{7BAEBC39-372F-45C9-B464-C5E2C79EC85B}" destId="{34F6631B-C556-4F57-B71D-B301A2DE1FAF}" srcOrd="1" destOrd="0" presId="urn:microsoft.com/office/officeart/2009/3/layout/StepUpProcess"/>
    <dgm:cxn modelId="{F021A3FF-C123-4C60-B43B-F6722FB03B7D}" type="presParOf" srcId="{7BAEBC39-372F-45C9-B464-C5E2C79EC85B}" destId="{F5DFB289-CC0C-467D-9709-34826C6AA3EE}" srcOrd="2" destOrd="0" presId="urn:microsoft.com/office/officeart/2009/3/layout/StepUpProcess"/>
    <dgm:cxn modelId="{0BDD0594-51BD-4A81-A1D1-9D87A50320FD}" type="presParOf" srcId="{1CEA83C6-D69F-4FCC-A381-DAE31DADB378}" destId="{5FC96C27-42C9-47A5-B42C-098EE6917585}" srcOrd="3" destOrd="0" presId="urn:microsoft.com/office/officeart/2009/3/layout/StepUpProcess"/>
    <dgm:cxn modelId="{3C511814-6066-4704-8630-43E0DCC050A9}" type="presParOf" srcId="{5FC96C27-42C9-47A5-B42C-098EE6917585}" destId="{8DDB031B-2CCE-4123-ACF4-92BC1653CBD3}" srcOrd="0" destOrd="0" presId="urn:microsoft.com/office/officeart/2009/3/layout/StepUpProcess"/>
    <dgm:cxn modelId="{941AB825-6838-415E-903C-8FE80A190927}" type="presParOf" srcId="{1CEA83C6-D69F-4FCC-A381-DAE31DADB378}" destId="{18B32EE9-B16C-43E5-8658-6DFF9F48E1E9}" srcOrd="4" destOrd="0" presId="urn:microsoft.com/office/officeart/2009/3/layout/StepUpProcess"/>
    <dgm:cxn modelId="{729D2F77-B9AE-4584-A57E-C55F09150AE9}" type="presParOf" srcId="{18B32EE9-B16C-43E5-8658-6DFF9F48E1E9}" destId="{1DE0B263-6598-4ADC-AC96-B4FFF2B46459}" srcOrd="0" destOrd="0" presId="urn:microsoft.com/office/officeart/2009/3/layout/StepUpProcess"/>
    <dgm:cxn modelId="{7DEF14AF-FBB9-4F31-BA58-6A575A091501}" type="presParOf" srcId="{18B32EE9-B16C-43E5-8658-6DFF9F48E1E9}" destId="{8DEDA5E8-3A20-44CA-92E5-793C9818E054}" srcOrd="1" destOrd="0" presId="urn:microsoft.com/office/officeart/2009/3/layout/StepUpProcess"/>
    <dgm:cxn modelId="{414D3480-8591-422E-B3BA-535E7588218B}" type="presParOf" srcId="{18B32EE9-B16C-43E5-8658-6DFF9F48E1E9}" destId="{5599F3C4-EF4F-4CB8-9AC6-E58E9029C592}" srcOrd="2" destOrd="0" presId="urn:microsoft.com/office/officeart/2009/3/layout/StepUpProcess"/>
    <dgm:cxn modelId="{15DA8A0D-E153-4293-B7FF-11CE1ABFC6E7}" type="presParOf" srcId="{1CEA83C6-D69F-4FCC-A381-DAE31DADB378}" destId="{9892385D-3872-414D-A162-5C761BBCF8F2}" srcOrd="5" destOrd="0" presId="urn:microsoft.com/office/officeart/2009/3/layout/StepUpProcess"/>
    <dgm:cxn modelId="{761A87B7-5324-4CD7-B5BD-96E99AC64353}" type="presParOf" srcId="{9892385D-3872-414D-A162-5C761BBCF8F2}" destId="{6CC8FE16-94C3-4D5A-B222-F23B9A7FBB81}" srcOrd="0" destOrd="0" presId="urn:microsoft.com/office/officeart/2009/3/layout/StepUpProcess"/>
    <dgm:cxn modelId="{49E5931F-E4C4-4D61-9140-6571188DB509}" type="presParOf" srcId="{1CEA83C6-D69F-4FCC-A381-DAE31DADB378}" destId="{F0FCC483-F211-44CE-A20E-70489DECA8E4}" srcOrd="6" destOrd="0" presId="urn:microsoft.com/office/officeart/2009/3/layout/StepUpProcess"/>
    <dgm:cxn modelId="{1353705B-40A1-4EF3-8CE1-F59A104F9C61}" type="presParOf" srcId="{F0FCC483-F211-44CE-A20E-70489DECA8E4}" destId="{DBD3985C-8347-42AA-9A0D-F3AF712A8609}" srcOrd="0" destOrd="0" presId="urn:microsoft.com/office/officeart/2009/3/layout/StepUpProcess"/>
    <dgm:cxn modelId="{30A5D87B-D7E7-4D6F-9686-156E2507E5D4}" type="presParOf" srcId="{F0FCC483-F211-44CE-A20E-70489DECA8E4}" destId="{6FF7A2E0-EC25-4FEF-86AB-0EE595CEF23F}" srcOrd="1" destOrd="0" presId="urn:microsoft.com/office/officeart/2009/3/layout/StepUpProcess"/>
    <dgm:cxn modelId="{AD1D993C-D1C5-4F8D-B60B-25DBA01AD8B3}" type="presParOf" srcId="{F0FCC483-F211-44CE-A20E-70489DECA8E4}" destId="{1B6CF902-B234-46B5-A683-3DEE69518708}" srcOrd="2" destOrd="0" presId="urn:microsoft.com/office/officeart/2009/3/layout/StepUpProcess"/>
    <dgm:cxn modelId="{E4B35D97-B2A9-418D-B3C3-B063726CF380}" type="presParOf" srcId="{1CEA83C6-D69F-4FCC-A381-DAE31DADB378}" destId="{7301A0EE-728F-4E9F-B1D3-73D6A67F6469}" srcOrd="7" destOrd="0" presId="urn:microsoft.com/office/officeart/2009/3/layout/StepUpProcess"/>
    <dgm:cxn modelId="{791DD550-AC13-4DC5-B47E-4B9E6A55E79D}" type="presParOf" srcId="{7301A0EE-728F-4E9F-B1D3-73D6A67F6469}" destId="{2088123E-DF75-4C3F-BE1F-9BF96EB77A6D}" srcOrd="0" destOrd="0" presId="urn:microsoft.com/office/officeart/2009/3/layout/StepUpProcess"/>
    <dgm:cxn modelId="{A70CC48B-5F55-48C5-A9CC-569D82022585}" type="presParOf" srcId="{1CEA83C6-D69F-4FCC-A381-DAE31DADB378}" destId="{4ED13B04-DC50-4DBE-9C2D-7DB9A424ED4A}" srcOrd="8" destOrd="0" presId="urn:microsoft.com/office/officeart/2009/3/layout/StepUpProcess"/>
    <dgm:cxn modelId="{863C8476-15C6-44A5-B303-37E50816F461}" type="presParOf" srcId="{4ED13B04-DC50-4DBE-9C2D-7DB9A424ED4A}" destId="{8607B09F-FF87-4941-8872-593A3C28D18E}" srcOrd="0" destOrd="0" presId="urn:microsoft.com/office/officeart/2009/3/layout/StepUpProcess"/>
    <dgm:cxn modelId="{5BDB033F-8556-4997-95A5-760726363BBD}" type="presParOf" srcId="{4ED13B04-DC50-4DBE-9C2D-7DB9A424ED4A}" destId="{D9B62F89-C0F8-4E03-A24F-7FE6AF101C61}" srcOrd="1" destOrd="0" presId="urn:microsoft.com/office/officeart/2009/3/layout/StepUpProcess"/>
    <dgm:cxn modelId="{7F2D0535-E926-4B9E-B3B8-19B06525319A}" type="presParOf" srcId="{4ED13B04-DC50-4DBE-9C2D-7DB9A424ED4A}" destId="{0B9D63D3-79AA-4745-831A-FCA967FADA7A}" srcOrd="2" destOrd="0" presId="urn:microsoft.com/office/officeart/2009/3/layout/StepUpProcess"/>
    <dgm:cxn modelId="{31F17D99-6684-4476-BCD7-B5B48C8D69F5}" type="presParOf" srcId="{1CEA83C6-D69F-4FCC-A381-DAE31DADB378}" destId="{580E79CE-36F7-45FD-9F42-2DBED726E04B}" srcOrd="9" destOrd="0" presId="urn:microsoft.com/office/officeart/2009/3/layout/StepUpProcess"/>
    <dgm:cxn modelId="{FCAFAA46-C276-4EE4-B81F-3BAA169CFD64}" type="presParOf" srcId="{580E79CE-36F7-45FD-9F42-2DBED726E04B}" destId="{03C73026-B7B9-447F-A4AA-A8AE8FDEA940}" srcOrd="0" destOrd="0" presId="urn:microsoft.com/office/officeart/2009/3/layout/StepUpProcess"/>
    <dgm:cxn modelId="{1A54E625-7A6A-4B08-9606-137944AA2625}" type="presParOf" srcId="{1CEA83C6-D69F-4FCC-A381-DAE31DADB378}" destId="{76479396-B648-41BF-9F52-ABE2BDFCDCF8}" srcOrd="10" destOrd="0" presId="urn:microsoft.com/office/officeart/2009/3/layout/StepUpProcess"/>
    <dgm:cxn modelId="{555FA8F7-4C77-4125-8971-EA5386F3931C}" type="presParOf" srcId="{76479396-B648-41BF-9F52-ABE2BDFCDCF8}" destId="{50898D8D-FE6A-4446-BE0A-5D2F4E3754EC}" srcOrd="0" destOrd="0" presId="urn:microsoft.com/office/officeart/2009/3/layout/StepUpProcess"/>
    <dgm:cxn modelId="{76770D0E-8621-45BB-902C-9D0702832437}" type="presParOf" srcId="{76479396-B648-41BF-9F52-ABE2BDFCDCF8}" destId="{A177D7FC-7BE7-4FD9-A07E-2F3366565DB3}"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FF8447-CD2D-4620-B6D3-BCEA6601FDF0}" type="doc">
      <dgm:prSet loTypeId="urn:microsoft.com/office/officeart/2005/8/layout/funnel1" loCatId="process" qsTypeId="urn:microsoft.com/office/officeart/2005/8/quickstyle/3d2" qsCatId="3D" csTypeId="urn:microsoft.com/office/officeart/2005/8/colors/accent1_2" csCatId="accent1" phldr="1"/>
      <dgm:spPr/>
      <dgm:t>
        <a:bodyPr/>
        <a:lstStyle/>
        <a:p>
          <a:endParaRPr lang="zh-TW" altLang="en-US"/>
        </a:p>
      </dgm:t>
    </dgm:pt>
    <dgm:pt modelId="{956A4613-5FD9-47B4-9FD5-420201661AF9}">
      <dgm:prSet phldrT="[文字]"/>
      <dgm:spPr/>
      <dgm:t>
        <a:bodyPr/>
        <a:lstStyle/>
        <a:p>
          <a:r>
            <a:rPr lang="zh-TW"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五星級的品質</a:t>
          </a:r>
          <a:endParaRPr lang="zh-TW" altLang="en-US"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4B8CF96B-CA5D-4B65-8915-8BBAF632BEDE}" type="parTrans" cxnId="{94D6A6A8-E33C-4DA5-997E-12856CB009BC}">
      <dgm:prSet/>
      <dgm:spPr/>
      <dgm:t>
        <a:bodyPr/>
        <a:lstStyle/>
        <a:p>
          <a:endParaRPr lang="zh-TW" altLang="en-US"/>
        </a:p>
      </dgm:t>
    </dgm:pt>
    <dgm:pt modelId="{0923D728-5520-4F2F-9E64-A0099E4520F8}" type="sibTrans" cxnId="{94D6A6A8-E33C-4DA5-997E-12856CB009BC}">
      <dgm:prSet/>
      <dgm:spPr/>
      <dgm:t>
        <a:bodyPr/>
        <a:lstStyle/>
        <a:p>
          <a:endParaRPr lang="zh-TW" altLang="en-US"/>
        </a:p>
      </dgm:t>
    </dgm:pt>
    <dgm:pt modelId="{441F89AD-6C58-4A57-9F7C-7484552A488F}">
      <dgm:prSet phldrT="[文字]"/>
      <dgm:spPr/>
      <dgm:t>
        <a:bodyPr/>
        <a:lstStyle/>
        <a:p>
          <a:r>
            <a:rPr lang="zh-TW"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平民化的價格</a:t>
          </a:r>
          <a:endParaRPr lang="zh-TW" altLang="en-US"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E58B45E4-2155-470D-A802-7DBFDFA92B0E}" type="parTrans" cxnId="{CE9F90F8-A241-4B99-BB1A-C67D291D5F03}">
      <dgm:prSet/>
      <dgm:spPr/>
      <dgm:t>
        <a:bodyPr/>
        <a:lstStyle/>
        <a:p>
          <a:endParaRPr lang="zh-TW" altLang="en-US"/>
        </a:p>
      </dgm:t>
    </dgm:pt>
    <dgm:pt modelId="{A027C165-2ADD-448A-AFE3-5B1EC6E7C043}" type="sibTrans" cxnId="{CE9F90F8-A241-4B99-BB1A-C67D291D5F03}">
      <dgm:prSet/>
      <dgm:spPr/>
      <dgm:t>
        <a:bodyPr/>
        <a:lstStyle/>
        <a:p>
          <a:endParaRPr lang="zh-TW" altLang="en-US"/>
        </a:p>
      </dgm:t>
    </dgm:pt>
    <dgm:pt modelId="{5B28E5B2-11CB-4AE6-81EC-90296EB67921}">
      <dgm:prSet phldrT="[文字]"/>
      <dgm:spPr/>
      <dgm:t>
        <a:bodyPr/>
        <a:lstStyle/>
        <a:p>
          <a:r>
            <a:rPr lang="zh-TW"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原物料</a:t>
          </a:r>
          <a:r>
            <a:rPr lang="zh-TW" alt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嚴格把關</a:t>
          </a:r>
          <a:endParaRPr lang="zh-TW" altLang="en-US"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E9A73669-D11C-4E5C-979C-CFC800CE9506}" type="parTrans" cxnId="{C89F29BC-1332-49E5-9F60-12999590B6DB}">
      <dgm:prSet/>
      <dgm:spPr/>
      <dgm:t>
        <a:bodyPr/>
        <a:lstStyle/>
        <a:p>
          <a:endParaRPr lang="zh-TW" altLang="en-US"/>
        </a:p>
      </dgm:t>
    </dgm:pt>
    <dgm:pt modelId="{425E4606-5D0A-4073-B435-6BFC45D590C4}" type="sibTrans" cxnId="{C89F29BC-1332-49E5-9F60-12999590B6DB}">
      <dgm:prSet/>
      <dgm:spPr/>
      <dgm:t>
        <a:bodyPr/>
        <a:lstStyle/>
        <a:p>
          <a:endParaRPr lang="zh-TW" altLang="en-US"/>
        </a:p>
      </dgm:t>
    </dgm:pt>
    <dgm:pt modelId="{F1245E77-1E24-4EB2-8B7D-CC858D3125C0}">
      <dgm:prSet phldrT="[文字]" custT="1"/>
      <dgm:spPr/>
      <dgm:t>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zh-TW" altLang="en-US" sz="28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五星級主廚將烘焙的專業與技術帶給消費者</a:t>
          </a:r>
          <a:endParaRPr lang="zh-TW" altLang="en-US" sz="28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dgm:t>
    </dgm:pt>
    <dgm:pt modelId="{75768732-1CF5-46C6-8D32-BFF895990E1C}" type="parTrans" cxnId="{BCAAA56D-C7C6-4180-8B1C-AE4912D2391E}">
      <dgm:prSet/>
      <dgm:spPr/>
      <dgm:t>
        <a:bodyPr/>
        <a:lstStyle/>
        <a:p>
          <a:endParaRPr lang="zh-TW" altLang="en-US"/>
        </a:p>
      </dgm:t>
    </dgm:pt>
    <dgm:pt modelId="{A451835C-4AFF-4171-A421-CD79E1FE60AE}" type="sibTrans" cxnId="{BCAAA56D-C7C6-4180-8B1C-AE4912D2391E}">
      <dgm:prSet/>
      <dgm:spPr/>
      <dgm:t>
        <a:bodyPr/>
        <a:lstStyle/>
        <a:p>
          <a:endParaRPr lang="zh-TW" altLang="en-US"/>
        </a:p>
      </dgm:t>
    </dgm:pt>
    <dgm:pt modelId="{CD180B2D-890B-4605-8243-C357FD4B1011}" type="pres">
      <dgm:prSet presAssocID="{6FFF8447-CD2D-4620-B6D3-BCEA6601FDF0}" presName="Name0" presStyleCnt="0">
        <dgm:presLayoutVars>
          <dgm:chMax val="4"/>
          <dgm:resizeHandles val="exact"/>
        </dgm:presLayoutVars>
      </dgm:prSet>
      <dgm:spPr/>
      <dgm:t>
        <a:bodyPr/>
        <a:lstStyle/>
        <a:p>
          <a:endParaRPr lang="zh-TW" altLang="en-US"/>
        </a:p>
      </dgm:t>
    </dgm:pt>
    <dgm:pt modelId="{F1069FEB-E82B-4146-9199-D15A4CC1DAE6}" type="pres">
      <dgm:prSet presAssocID="{6FFF8447-CD2D-4620-B6D3-BCEA6601FDF0}" presName="ellipse" presStyleLbl="trBgShp" presStyleIdx="0" presStyleCnt="1"/>
      <dgm:spPr/>
    </dgm:pt>
    <dgm:pt modelId="{39B1E22F-51D4-4CB0-B179-8C2EBAFB2131}" type="pres">
      <dgm:prSet presAssocID="{6FFF8447-CD2D-4620-B6D3-BCEA6601FDF0}" presName="arrow1" presStyleLbl="fgShp" presStyleIdx="0" presStyleCnt="1"/>
      <dgm:spPr/>
    </dgm:pt>
    <dgm:pt modelId="{881058B7-28B4-45C7-AF52-BFBE65CD991D}" type="pres">
      <dgm:prSet presAssocID="{6FFF8447-CD2D-4620-B6D3-BCEA6601FDF0}" presName="rectangle" presStyleLbl="revTx" presStyleIdx="0" presStyleCnt="1" custScaleX="195169">
        <dgm:presLayoutVars>
          <dgm:bulletEnabled val="1"/>
        </dgm:presLayoutVars>
      </dgm:prSet>
      <dgm:spPr/>
      <dgm:t>
        <a:bodyPr/>
        <a:lstStyle/>
        <a:p>
          <a:endParaRPr lang="zh-TW" altLang="en-US"/>
        </a:p>
      </dgm:t>
    </dgm:pt>
    <dgm:pt modelId="{F797D65D-7C14-4518-A8F7-545DB17F35D3}" type="pres">
      <dgm:prSet presAssocID="{441F89AD-6C58-4A57-9F7C-7484552A488F}" presName="item1" presStyleLbl="node1" presStyleIdx="0" presStyleCnt="3">
        <dgm:presLayoutVars>
          <dgm:bulletEnabled val="1"/>
        </dgm:presLayoutVars>
      </dgm:prSet>
      <dgm:spPr/>
      <dgm:t>
        <a:bodyPr/>
        <a:lstStyle/>
        <a:p>
          <a:endParaRPr lang="zh-TW" altLang="en-US"/>
        </a:p>
      </dgm:t>
    </dgm:pt>
    <dgm:pt modelId="{A693D8E6-8234-43E0-B9E2-4CEDA302194D}" type="pres">
      <dgm:prSet presAssocID="{5B28E5B2-11CB-4AE6-81EC-90296EB67921}" presName="item2" presStyleLbl="node1" presStyleIdx="1" presStyleCnt="3">
        <dgm:presLayoutVars>
          <dgm:bulletEnabled val="1"/>
        </dgm:presLayoutVars>
      </dgm:prSet>
      <dgm:spPr/>
      <dgm:t>
        <a:bodyPr/>
        <a:lstStyle/>
        <a:p>
          <a:endParaRPr lang="zh-TW" altLang="en-US"/>
        </a:p>
      </dgm:t>
    </dgm:pt>
    <dgm:pt modelId="{D0D1F8B1-1553-4B3B-888F-2A92DF2C1124}" type="pres">
      <dgm:prSet presAssocID="{F1245E77-1E24-4EB2-8B7D-CC858D3125C0}" presName="item3" presStyleLbl="node1" presStyleIdx="2" presStyleCnt="3">
        <dgm:presLayoutVars>
          <dgm:bulletEnabled val="1"/>
        </dgm:presLayoutVars>
      </dgm:prSet>
      <dgm:spPr/>
      <dgm:t>
        <a:bodyPr/>
        <a:lstStyle/>
        <a:p>
          <a:endParaRPr lang="zh-TW" altLang="en-US"/>
        </a:p>
      </dgm:t>
    </dgm:pt>
    <dgm:pt modelId="{2176C14C-001A-42B1-A29A-FEF63B1A3822}" type="pres">
      <dgm:prSet presAssocID="{6FFF8447-CD2D-4620-B6D3-BCEA6601FDF0}" presName="funnel" presStyleLbl="trAlignAcc1" presStyleIdx="0" presStyleCnt="1"/>
      <dgm:spPr/>
    </dgm:pt>
  </dgm:ptLst>
  <dgm:cxnLst>
    <dgm:cxn modelId="{77FB9F09-0FB7-4E6E-BAA8-4C349DE82D95}" type="presOf" srcId="{6FFF8447-CD2D-4620-B6D3-BCEA6601FDF0}" destId="{CD180B2D-890B-4605-8243-C357FD4B1011}" srcOrd="0" destOrd="0" presId="urn:microsoft.com/office/officeart/2005/8/layout/funnel1"/>
    <dgm:cxn modelId="{C89F29BC-1332-49E5-9F60-12999590B6DB}" srcId="{6FFF8447-CD2D-4620-B6D3-BCEA6601FDF0}" destId="{5B28E5B2-11CB-4AE6-81EC-90296EB67921}" srcOrd="2" destOrd="0" parTransId="{E9A73669-D11C-4E5C-979C-CFC800CE9506}" sibTransId="{425E4606-5D0A-4073-B435-6BFC45D590C4}"/>
    <dgm:cxn modelId="{BEBE1CB4-E7C2-416C-8D6F-60689B0A476D}" type="presOf" srcId="{956A4613-5FD9-47B4-9FD5-420201661AF9}" destId="{D0D1F8B1-1553-4B3B-888F-2A92DF2C1124}" srcOrd="0" destOrd="0" presId="urn:microsoft.com/office/officeart/2005/8/layout/funnel1"/>
    <dgm:cxn modelId="{CE9F90F8-A241-4B99-BB1A-C67D291D5F03}" srcId="{6FFF8447-CD2D-4620-B6D3-BCEA6601FDF0}" destId="{441F89AD-6C58-4A57-9F7C-7484552A488F}" srcOrd="1" destOrd="0" parTransId="{E58B45E4-2155-470D-A802-7DBFDFA92B0E}" sibTransId="{A027C165-2ADD-448A-AFE3-5B1EC6E7C043}"/>
    <dgm:cxn modelId="{94D6A6A8-E33C-4DA5-997E-12856CB009BC}" srcId="{6FFF8447-CD2D-4620-B6D3-BCEA6601FDF0}" destId="{956A4613-5FD9-47B4-9FD5-420201661AF9}" srcOrd="0" destOrd="0" parTransId="{4B8CF96B-CA5D-4B65-8915-8BBAF632BEDE}" sibTransId="{0923D728-5520-4F2F-9E64-A0099E4520F8}"/>
    <dgm:cxn modelId="{BCAAA56D-C7C6-4180-8B1C-AE4912D2391E}" srcId="{6FFF8447-CD2D-4620-B6D3-BCEA6601FDF0}" destId="{F1245E77-1E24-4EB2-8B7D-CC858D3125C0}" srcOrd="3" destOrd="0" parTransId="{75768732-1CF5-46C6-8D32-BFF895990E1C}" sibTransId="{A451835C-4AFF-4171-A421-CD79E1FE60AE}"/>
    <dgm:cxn modelId="{7D06C443-6D80-4F48-B00B-C4895EC70380}" type="presOf" srcId="{F1245E77-1E24-4EB2-8B7D-CC858D3125C0}" destId="{881058B7-28B4-45C7-AF52-BFBE65CD991D}" srcOrd="0" destOrd="0" presId="urn:microsoft.com/office/officeart/2005/8/layout/funnel1"/>
    <dgm:cxn modelId="{5AB54A30-DF3F-40BB-AAE8-66F55EF9ABBC}" type="presOf" srcId="{441F89AD-6C58-4A57-9F7C-7484552A488F}" destId="{A693D8E6-8234-43E0-B9E2-4CEDA302194D}" srcOrd="0" destOrd="0" presId="urn:microsoft.com/office/officeart/2005/8/layout/funnel1"/>
    <dgm:cxn modelId="{DFDA11FD-F9F8-44C3-B312-7FC40F35D637}" type="presOf" srcId="{5B28E5B2-11CB-4AE6-81EC-90296EB67921}" destId="{F797D65D-7C14-4518-A8F7-545DB17F35D3}" srcOrd="0" destOrd="0" presId="urn:microsoft.com/office/officeart/2005/8/layout/funnel1"/>
    <dgm:cxn modelId="{3F06E782-08C0-420F-ABB1-07D63617BB4D}" type="presParOf" srcId="{CD180B2D-890B-4605-8243-C357FD4B1011}" destId="{F1069FEB-E82B-4146-9199-D15A4CC1DAE6}" srcOrd="0" destOrd="0" presId="urn:microsoft.com/office/officeart/2005/8/layout/funnel1"/>
    <dgm:cxn modelId="{8C7400BC-A883-48EC-80B3-7E88187E621F}" type="presParOf" srcId="{CD180B2D-890B-4605-8243-C357FD4B1011}" destId="{39B1E22F-51D4-4CB0-B179-8C2EBAFB2131}" srcOrd="1" destOrd="0" presId="urn:microsoft.com/office/officeart/2005/8/layout/funnel1"/>
    <dgm:cxn modelId="{60B97105-2BC7-4976-A843-7B7B311519CC}" type="presParOf" srcId="{CD180B2D-890B-4605-8243-C357FD4B1011}" destId="{881058B7-28B4-45C7-AF52-BFBE65CD991D}" srcOrd="2" destOrd="0" presId="urn:microsoft.com/office/officeart/2005/8/layout/funnel1"/>
    <dgm:cxn modelId="{F2714D88-C895-4C08-81EA-948F15A11699}" type="presParOf" srcId="{CD180B2D-890B-4605-8243-C357FD4B1011}" destId="{F797D65D-7C14-4518-A8F7-545DB17F35D3}" srcOrd="3" destOrd="0" presId="urn:microsoft.com/office/officeart/2005/8/layout/funnel1"/>
    <dgm:cxn modelId="{981DD831-B302-4A5E-89A7-34DE0C45344E}" type="presParOf" srcId="{CD180B2D-890B-4605-8243-C357FD4B1011}" destId="{A693D8E6-8234-43E0-B9E2-4CEDA302194D}" srcOrd="4" destOrd="0" presId="urn:microsoft.com/office/officeart/2005/8/layout/funnel1"/>
    <dgm:cxn modelId="{86B47011-559B-4CF9-8280-4C3C95CD98DA}" type="presParOf" srcId="{CD180B2D-890B-4605-8243-C357FD4B1011}" destId="{D0D1F8B1-1553-4B3B-888F-2A92DF2C1124}" srcOrd="5" destOrd="0" presId="urn:microsoft.com/office/officeart/2005/8/layout/funnel1"/>
    <dgm:cxn modelId="{79705ADF-6C76-4DFE-B51B-BD435FBD937E}" type="presParOf" srcId="{CD180B2D-890B-4605-8243-C357FD4B1011}" destId="{2176C14C-001A-42B1-A29A-FEF63B1A3822}"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0E97E71-D307-4832-93D6-65A024895A3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zh-TW" altLang="en-US"/>
        </a:p>
      </dgm:t>
    </dgm:pt>
    <dgm:pt modelId="{8E30DF26-D942-4DC5-BD58-58A5274088AC}">
      <dgm:prSet phldrT="[文字]" custT="1"/>
      <dgm:spPr/>
      <dgm:t>
        <a:bodyPr/>
        <a:lstStyle/>
        <a:p>
          <a:r>
            <a:rPr lang="en-US" altLang="zh-TW" sz="2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r>
            <a:rPr lang="en-US" sz="2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zh-TW" altLang="en-US" sz="2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消費經濟實惠無負擔</a:t>
          </a:r>
          <a:endParaRPr lang="zh-TW" altLang="en-US" sz="2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E15F5EDF-6FE1-47EF-A6FD-CE8E4B86194D}" type="parTrans" cxnId="{F66989D7-86FE-4004-80CA-4BFFFD4DBF36}">
      <dgm:prSet/>
      <dgm:spPr/>
      <dgm:t>
        <a:bodyPr/>
        <a:lstStyle/>
        <a:p>
          <a:endParaRPr lang="zh-TW" altLang="en-US"/>
        </a:p>
      </dgm:t>
    </dgm:pt>
    <dgm:pt modelId="{771F6231-1165-4C4F-8FAF-9B0470DE02D5}" type="sibTrans" cxnId="{F66989D7-86FE-4004-80CA-4BFFFD4DBF36}">
      <dgm:prSet/>
      <dgm:spPr/>
      <dgm:t>
        <a:bodyPr/>
        <a:lstStyle/>
        <a:p>
          <a:endParaRPr lang="zh-TW" altLang="en-US"/>
        </a:p>
      </dgm:t>
    </dgm:pt>
    <dgm:pt modelId="{8A4FFB30-EFDC-4427-85D2-75268D9334D3}">
      <dgm:prSet phldrT="[文字]" custT="1"/>
      <dgm:spPr/>
      <dgm:t>
        <a:bodyPr/>
        <a:lstStyle/>
        <a:p>
          <a:r>
            <a:rPr lang="en-US" sz="2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4.</a:t>
          </a:r>
          <a:r>
            <a:rPr lang="zh-TW" sz="2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最具特色的經營模式</a:t>
          </a:r>
          <a:endParaRPr lang="zh-TW" altLang="en-US" sz="2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AEBEB814-A653-41A9-A491-7DAC98C4FF91}" type="parTrans" cxnId="{256280F6-586F-4FD7-8F0D-BB73871BD0D8}">
      <dgm:prSet/>
      <dgm:spPr/>
      <dgm:t>
        <a:bodyPr/>
        <a:lstStyle/>
        <a:p>
          <a:endParaRPr lang="zh-TW" altLang="en-US"/>
        </a:p>
      </dgm:t>
    </dgm:pt>
    <dgm:pt modelId="{A886A5BD-CC7D-4AB6-9B6C-3C0CF30665C6}" type="sibTrans" cxnId="{256280F6-586F-4FD7-8F0D-BB73871BD0D8}">
      <dgm:prSet/>
      <dgm:spPr/>
      <dgm:t>
        <a:bodyPr/>
        <a:lstStyle/>
        <a:p>
          <a:endParaRPr lang="zh-TW" altLang="en-US"/>
        </a:p>
      </dgm:t>
    </dgm:pt>
    <dgm:pt modelId="{3FC3F3A2-375A-4044-9EAC-D95C9CC565EE}">
      <dgm:prSet phldrT="[文字]" custT="1"/>
      <dgm:spPr/>
      <dgm:t>
        <a:bodyPr/>
        <a:lstStyle/>
        <a:p>
          <a:r>
            <a:rPr lang="en-US" sz="2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a:t>
          </a:r>
          <a:r>
            <a:rPr lang="zh-TW" sz="2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最合乎市場主流經營趨勢</a:t>
          </a:r>
          <a:endParaRPr lang="zh-TW" altLang="en-US" sz="2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1342441D-EA45-4D09-8D35-9DAA0A146A83}" type="parTrans" cxnId="{416B6F91-4036-4E78-AA69-D382A1B0BBFB}">
      <dgm:prSet/>
      <dgm:spPr/>
      <dgm:t>
        <a:bodyPr/>
        <a:lstStyle/>
        <a:p>
          <a:endParaRPr lang="zh-TW" altLang="en-US"/>
        </a:p>
      </dgm:t>
    </dgm:pt>
    <dgm:pt modelId="{B41E68D4-BE60-4F4A-9621-349D99E611A2}" type="sibTrans" cxnId="{416B6F91-4036-4E78-AA69-D382A1B0BBFB}">
      <dgm:prSet/>
      <dgm:spPr/>
      <dgm:t>
        <a:bodyPr/>
        <a:lstStyle/>
        <a:p>
          <a:endParaRPr lang="zh-TW" altLang="en-US"/>
        </a:p>
      </dgm:t>
    </dgm:pt>
    <dgm:pt modelId="{4A6E0217-13DB-4F93-8535-C39858C89AD8}">
      <dgm:prSet phldrT="[文字]" custT="1"/>
      <dgm:spPr/>
      <dgm:t>
        <a:bodyPr/>
        <a:lstStyle/>
        <a:p>
          <a:r>
            <a:rPr lang="en-US" sz="20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a:t>
          </a:r>
          <a:r>
            <a:rPr lang="zh-TW" sz="2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最符合大眾口味的飲品</a:t>
          </a:r>
          <a:endParaRPr lang="zh-TW" altLang="en-US" sz="2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9DB91AA-2978-46B7-BE1A-A95C6C99795F}" type="parTrans" cxnId="{990571A7-06CC-4E59-B56D-4F28CCE52A5B}">
      <dgm:prSet/>
      <dgm:spPr/>
      <dgm:t>
        <a:bodyPr/>
        <a:lstStyle/>
        <a:p>
          <a:endParaRPr lang="zh-TW" altLang="en-US"/>
        </a:p>
      </dgm:t>
    </dgm:pt>
    <dgm:pt modelId="{FEF0ADF3-9579-4D3D-8438-19311A816BE0}" type="sibTrans" cxnId="{990571A7-06CC-4E59-B56D-4F28CCE52A5B}">
      <dgm:prSet/>
      <dgm:spPr/>
      <dgm:t>
        <a:bodyPr/>
        <a:lstStyle/>
        <a:p>
          <a:endParaRPr lang="zh-TW" altLang="en-US"/>
        </a:p>
      </dgm:t>
    </dgm:pt>
    <dgm:pt modelId="{E77078C9-BB10-40E8-935A-2E0DE3EDE663}" type="pres">
      <dgm:prSet presAssocID="{10E97E71-D307-4832-93D6-65A024895A35}" presName="linear" presStyleCnt="0">
        <dgm:presLayoutVars>
          <dgm:animLvl val="lvl"/>
          <dgm:resizeHandles val="exact"/>
        </dgm:presLayoutVars>
      </dgm:prSet>
      <dgm:spPr/>
      <dgm:t>
        <a:bodyPr/>
        <a:lstStyle/>
        <a:p>
          <a:endParaRPr lang="zh-TW" altLang="en-US"/>
        </a:p>
      </dgm:t>
    </dgm:pt>
    <dgm:pt modelId="{30F207DF-1F7B-4D83-B45E-C3E3C293F9D4}" type="pres">
      <dgm:prSet presAssocID="{8E30DF26-D942-4DC5-BD58-58A5274088AC}" presName="parentText" presStyleLbl="node1" presStyleIdx="0" presStyleCnt="4" custScaleX="51403" custScaleY="35378" custLinFactY="-54612" custLinFactNeighborX="-18720" custLinFactNeighborY="-100000">
        <dgm:presLayoutVars>
          <dgm:chMax val="0"/>
          <dgm:bulletEnabled val="1"/>
        </dgm:presLayoutVars>
      </dgm:prSet>
      <dgm:spPr/>
      <dgm:t>
        <a:bodyPr/>
        <a:lstStyle/>
        <a:p>
          <a:endParaRPr lang="zh-TW" altLang="en-US"/>
        </a:p>
      </dgm:t>
    </dgm:pt>
    <dgm:pt modelId="{2F87E577-C478-46B1-AF69-F4A7E66C8671}" type="pres">
      <dgm:prSet presAssocID="{771F6231-1165-4C4F-8FAF-9B0470DE02D5}" presName="spacer" presStyleCnt="0"/>
      <dgm:spPr/>
    </dgm:pt>
    <dgm:pt modelId="{62963792-BB2D-429C-B2B1-6DE92851B218}" type="pres">
      <dgm:prSet presAssocID="{4A6E0217-13DB-4F93-8535-C39858C89AD8}" presName="parentText" presStyleLbl="node1" presStyleIdx="1" presStyleCnt="4" custScaleX="51403" custScaleY="31254" custLinFactY="-27905" custLinFactNeighborX="-18559" custLinFactNeighborY="-100000">
        <dgm:presLayoutVars>
          <dgm:chMax val="0"/>
          <dgm:bulletEnabled val="1"/>
        </dgm:presLayoutVars>
      </dgm:prSet>
      <dgm:spPr/>
      <dgm:t>
        <a:bodyPr/>
        <a:lstStyle/>
        <a:p>
          <a:endParaRPr lang="zh-TW" altLang="en-US"/>
        </a:p>
      </dgm:t>
    </dgm:pt>
    <dgm:pt modelId="{7206660A-8E87-4444-8CB2-D0DEA8FD9077}" type="pres">
      <dgm:prSet presAssocID="{FEF0ADF3-9579-4D3D-8438-19311A816BE0}" presName="spacer" presStyleCnt="0"/>
      <dgm:spPr/>
    </dgm:pt>
    <dgm:pt modelId="{984B3D1B-E280-4894-BE0D-9E0DF100400A}" type="pres">
      <dgm:prSet presAssocID="{3FC3F3A2-375A-4044-9EAC-D95C9CC565EE}" presName="parentText" presStyleLbl="node1" presStyleIdx="2" presStyleCnt="4" custScaleX="51403" custScaleY="30348" custLinFactY="-1178" custLinFactNeighborX="-18720" custLinFactNeighborY="-100000">
        <dgm:presLayoutVars>
          <dgm:chMax val="0"/>
          <dgm:bulletEnabled val="1"/>
        </dgm:presLayoutVars>
      </dgm:prSet>
      <dgm:spPr/>
      <dgm:t>
        <a:bodyPr/>
        <a:lstStyle/>
        <a:p>
          <a:endParaRPr lang="zh-TW" altLang="en-US"/>
        </a:p>
      </dgm:t>
    </dgm:pt>
    <dgm:pt modelId="{F1652DEC-B2C5-4D5B-8FE5-C555552E3005}" type="pres">
      <dgm:prSet presAssocID="{B41E68D4-BE60-4F4A-9621-349D99E611A2}" presName="spacer" presStyleCnt="0"/>
      <dgm:spPr/>
    </dgm:pt>
    <dgm:pt modelId="{FE6E7D02-3037-4611-B746-37BF8E8FE861}" type="pres">
      <dgm:prSet presAssocID="{8A4FFB30-EFDC-4427-85D2-75268D9334D3}" presName="parentText" presStyleLbl="node1" presStyleIdx="3" presStyleCnt="4" custScaleX="51403" custScaleY="32300" custLinFactNeighborX="-18694" custLinFactNeighborY="50754">
        <dgm:presLayoutVars>
          <dgm:chMax val="0"/>
          <dgm:bulletEnabled val="1"/>
        </dgm:presLayoutVars>
      </dgm:prSet>
      <dgm:spPr/>
      <dgm:t>
        <a:bodyPr/>
        <a:lstStyle/>
        <a:p>
          <a:endParaRPr lang="zh-TW" altLang="en-US"/>
        </a:p>
      </dgm:t>
    </dgm:pt>
  </dgm:ptLst>
  <dgm:cxnLst>
    <dgm:cxn modelId="{013B46F9-D576-407C-A680-C502A7026951}" type="presOf" srcId="{3FC3F3A2-375A-4044-9EAC-D95C9CC565EE}" destId="{984B3D1B-E280-4894-BE0D-9E0DF100400A}" srcOrd="0" destOrd="0" presId="urn:microsoft.com/office/officeart/2005/8/layout/vList2"/>
    <dgm:cxn modelId="{990571A7-06CC-4E59-B56D-4F28CCE52A5B}" srcId="{10E97E71-D307-4832-93D6-65A024895A35}" destId="{4A6E0217-13DB-4F93-8535-C39858C89AD8}" srcOrd="1" destOrd="0" parTransId="{49DB91AA-2978-46B7-BE1A-A95C6C99795F}" sibTransId="{FEF0ADF3-9579-4D3D-8438-19311A816BE0}"/>
    <dgm:cxn modelId="{908BEB2D-3B35-4D78-B359-B66D13C305AD}" type="presOf" srcId="{8E30DF26-D942-4DC5-BD58-58A5274088AC}" destId="{30F207DF-1F7B-4D83-B45E-C3E3C293F9D4}" srcOrd="0" destOrd="0" presId="urn:microsoft.com/office/officeart/2005/8/layout/vList2"/>
    <dgm:cxn modelId="{2801734E-28DA-43D7-8511-7638A47094A1}" type="presOf" srcId="{4A6E0217-13DB-4F93-8535-C39858C89AD8}" destId="{62963792-BB2D-429C-B2B1-6DE92851B218}" srcOrd="0" destOrd="0" presId="urn:microsoft.com/office/officeart/2005/8/layout/vList2"/>
    <dgm:cxn modelId="{256280F6-586F-4FD7-8F0D-BB73871BD0D8}" srcId="{10E97E71-D307-4832-93D6-65A024895A35}" destId="{8A4FFB30-EFDC-4427-85D2-75268D9334D3}" srcOrd="3" destOrd="0" parTransId="{AEBEB814-A653-41A9-A491-7DAC98C4FF91}" sibTransId="{A886A5BD-CC7D-4AB6-9B6C-3C0CF30665C6}"/>
    <dgm:cxn modelId="{39A4664A-5A54-446F-9030-D96210EAD87E}" type="presOf" srcId="{8A4FFB30-EFDC-4427-85D2-75268D9334D3}" destId="{FE6E7D02-3037-4611-B746-37BF8E8FE861}" srcOrd="0" destOrd="0" presId="urn:microsoft.com/office/officeart/2005/8/layout/vList2"/>
    <dgm:cxn modelId="{77DDBD35-DC45-470A-88CE-973F251831B7}" type="presOf" srcId="{10E97E71-D307-4832-93D6-65A024895A35}" destId="{E77078C9-BB10-40E8-935A-2E0DE3EDE663}" srcOrd="0" destOrd="0" presId="urn:microsoft.com/office/officeart/2005/8/layout/vList2"/>
    <dgm:cxn modelId="{416B6F91-4036-4E78-AA69-D382A1B0BBFB}" srcId="{10E97E71-D307-4832-93D6-65A024895A35}" destId="{3FC3F3A2-375A-4044-9EAC-D95C9CC565EE}" srcOrd="2" destOrd="0" parTransId="{1342441D-EA45-4D09-8D35-9DAA0A146A83}" sibTransId="{B41E68D4-BE60-4F4A-9621-349D99E611A2}"/>
    <dgm:cxn modelId="{F66989D7-86FE-4004-80CA-4BFFFD4DBF36}" srcId="{10E97E71-D307-4832-93D6-65A024895A35}" destId="{8E30DF26-D942-4DC5-BD58-58A5274088AC}" srcOrd="0" destOrd="0" parTransId="{E15F5EDF-6FE1-47EF-A6FD-CE8E4B86194D}" sibTransId="{771F6231-1165-4C4F-8FAF-9B0470DE02D5}"/>
    <dgm:cxn modelId="{3A55D919-9CAF-4855-BDFA-2AB671B73590}" type="presParOf" srcId="{E77078C9-BB10-40E8-935A-2E0DE3EDE663}" destId="{30F207DF-1F7B-4D83-B45E-C3E3C293F9D4}" srcOrd="0" destOrd="0" presId="urn:microsoft.com/office/officeart/2005/8/layout/vList2"/>
    <dgm:cxn modelId="{DB5EEAA7-D022-48FF-B115-88DDE0201C86}" type="presParOf" srcId="{E77078C9-BB10-40E8-935A-2E0DE3EDE663}" destId="{2F87E577-C478-46B1-AF69-F4A7E66C8671}" srcOrd="1" destOrd="0" presId="urn:microsoft.com/office/officeart/2005/8/layout/vList2"/>
    <dgm:cxn modelId="{E2788626-05D0-480B-875A-09574474F368}" type="presParOf" srcId="{E77078C9-BB10-40E8-935A-2E0DE3EDE663}" destId="{62963792-BB2D-429C-B2B1-6DE92851B218}" srcOrd="2" destOrd="0" presId="urn:microsoft.com/office/officeart/2005/8/layout/vList2"/>
    <dgm:cxn modelId="{9CB50E67-00DC-4BB1-977D-C024D984A01E}" type="presParOf" srcId="{E77078C9-BB10-40E8-935A-2E0DE3EDE663}" destId="{7206660A-8E87-4444-8CB2-D0DEA8FD9077}" srcOrd="3" destOrd="0" presId="urn:microsoft.com/office/officeart/2005/8/layout/vList2"/>
    <dgm:cxn modelId="{DB25C373-FFC1-4EEA-9DEC-0BAE8C70D80A}" type="presParOf" srcId="{E77078C9-BB10-40E8-935A-2E0DE3EDE663}" destId="{984B3D1B-E280-4894-BE0D-9E0DF100400A}" srcOrd="4" destOrd="0" presId="urn:microsoft.com/office/officeart/2005/8/layout/vList2"/>
    <dgm:cxn modelId="{B1E2142D-D6CF-4B13-9F12-EBAF16AD8AD8}" type="presParOf" srcId="{E77078C9-BB10-40E8-935A-2E0DE3EDE663}" destId="{F1652DEC-B2C5-4D5B-8FE5-C555552E3005}" srcOrd="5" destOrd="0" presId="urn:microsoft.com/office/officeart/2005/8/layout/vList2"/>
    <dgm:cxn modelId="{9E40AF9B-9798-4B6B-A743-6128FC4F041D}" type="presParOf" srcId="{E77078C9-BB10-40E8-935A-2E0DE3EDE663}" destId="{FE6E7D02-3037-4611-B746-37BF8E8FE86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52B4E7C-4587-4178-BBBA-A698C80DA6A8}"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zh-TW" altLang="en-US"/>
        </a:p>
      </dgm:t>
    </dgm:pt>
    <dgm:pt modelId="{84B4174F-F8FE-4160-858F-B8A22E359FAC}">
      <dgm:prSet phldrT="[文字]"/>
      <dgm:spPr/>
      <dgm:t>
        <a:bodyPr/>
        <a:lstStyle/>
        <a:p>
          <a:r>
            <a:rPr lang="zh-TW"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產品策略</a:t>
          </a:r>
          <a:endParaRPr lang="zh-TW" alt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A2EBCB18-76F1-4FE2-862D-BD96F0F3FAC6}" type="parTrans" cxnId="{8A918783-02B6-4B69-A085-15224F24AF4E}">
      <dgm:prSet/>
      <dgm:spPr/>
      <dgm:t>
        <a:bodyPr/>
        <a:lstStyle/>
        <a:p>
          <a:endParaRPr lang="zh-TW" altLang="en-US"/>
        </a:p>
      </dgm:t>
    </dgm:pt>
    <dgm:pt modelId="{FE95C03C-E8B0-4436-A464-19D51E911F36}" type="sibTrans" cxnId="{8A918783-02B6-4B69-A085-15224F24AF4E}">
      <dgm:prSet/>
      <dgm:spPr/>
      <dgm:t>
        <a:bodyPr/>
        <a:lstStyle/>
        <a:p>
          <a:endParaRPr lang="zh-TW" altLang="en-US"/>
        </a:p>
      </dgm:t>
    </dgm:pt>
    <dgm:pt modelId="{9DEF6995-3E92-4073-B316-CE7AD93FA793}">
      <dgm:prSet phldrT="[文字]"/>
      <dgm:spPr/>
      <dgm:t>
        <a:bodyPr/>
        <a:lstStyle/>
        <a:p>
          <a:r>
            <a:rPr lang="zh-TW"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推廣策略</a:t>
          </a:r>
          <a:endParaRPr lang="zh-TW" alt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835AB943-1B04-43B0-A131-5255AA209824}" type="sibTrans" cxnId="{F4B279D6-8347-4FD7-8EDF-4EE6311454A3}">
      <dgm:prSet/>
      <dgm:spPr/>
      <dgm:t>
        <a:bodyPr/>
        <a:lstStyle/>
        <a:p>
          <a:endParaRPr lang="zh-TW" altLang="en-US"/>
        </a:p>
      </dgm:t>
    </dgm:pt>
    <dgm:pt modelId="{7D41FDEC-2CA9-4BCF-BA92-7118E8DDCA6D}" type="parTrans" cxnId="{F4B279D6-8347-4FD7-8EDF-4EE6311454A3}">
      <dgm:prSet/>
      <dgm:spPr/>
      <dgm:t>
        <a:bodyPr/>
        <a:lstStyle/>
        <a:p>
          <a:endParaRPr lang="zh-TW" altLang="en-US"/>
        </a:p>
      </dgm:t>
    </dgm:pt>
    <dgm:pt modelId="{D0B0A774-CCE3-4D4C-B9B1-9A04C9B38978}">
      <dgm:prSet phldrT="[文字]"/>
      <dgm:spPr/>
      <dgm:t>
        <a:bodyPr/>
        <a:lstStyle/>
        <a:p>
          <a:r>
            <a:rPr lang="zh-TW"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通路策略</a:t>
          </a:r>
          <a:endParaRPr lang="zh-TW" alt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7F9B6BE9-1A96-43A8-A1FE-A3397E0FF7E7}" type="sibTrans" cxnId="{BA3496D5-360E-4DDF-8976-EC22C73416E6}">
      <dgm:prSet/>
      <dgm:spPr/>
      <dgm:t>
        <a:bodyPr/>
        <a:lstStyle/>
        <a:p>
          <a:endParaRPr lang="zh-TW" altLang="en-US"/>
        </a:p>
      </dgm:t>
    </dgm:pt>
    <dgm:pt modelId="{6BC954B5-10D4-48E7-9D9A-35DA99EE54C5}" type="parTrans" cxnId="{BA3496D5-360E-4DDF-8976-EC22C73416E6}">
      <dgm:prSet/>
      <dgm:spPr/>
      <dgm:t>
        <a:bodyPr/>
        <a:lstStyle/>
        <a:p>
          <a:endParaRPr lang="zh-TW" altLang="en-US"/>
        </a:p>
      </dgm:t>
    </dgm:pt>
    <dgm:pt modelId="{74FF7209-8328-4CBF-AC0A-852B1585B0EF}">
      <dgm:prSet phldrT="[文字]"/>
      <dgm:spPr/>
      <dgm:t>
        <a:bodyPr/>
        <a:lstStyle/>
        <a:p>
          <a:r>
            <a:rPr lang="zh-TW"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價格策略</a:t>
          </a:r>
          <a:endParaRPr lang="zh-TW" alt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BD90F9A-5FE9-4B81-AC3D-95DB0B6FC767}" type="sibTrans" cxnId="{80D0DA4F-6165-4200-9C96-3C71DE2749AD}">
      <dgm:prSet/>
      <dgm:spPr/>
      <dgm:t>
        <a:bodyPr/>
        <a:lstStyle/>
        <a:p>
          <a:endParaRPr lang="zh-TW" altLang="en-US"/>
        </a:p>
      </dgm:t>
    </dgm:pt>
    <dgm:pt modelId="{7B79C5B0-C66B-4532-9B9A-3878E6C7FE1A}" type="parTrans" cxnId="{80D0DA4F-6165-4200-9C96-3C71DE2749AD}">
      <dgm:prSet/>
      <dgm:spPr/>
      <dgm:t>
        <a:bodyPr/>
        <a:lstStyle/>
        <a:p>
          <a:endParaRPr lang="zh-TW" altLang="en-US"/>
        </a:p>
      </dgm:t>
    </dgm:pt>
    <dgm:pt modelId="{F220C279-F325-4A91-AFA0-EDA7F51CE067}">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1.</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強打五星級，嚴格把關原料來源</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72F47608-A7EE-4698-BE3B-5473806FF517}" type="parTrans" cxnId="{C81FF5CF-F476-47EB-AAF7-0EF4300AE30B}">
      <dgm:prSet/>
      <dgm:spPr/>
      <dgm:t>
        <a:bodyPr/>
        <a:lstStyle/>
        <a:p>
          <a:endParaRPr lang="zh-TW" altLang="en-US"/>
        </a:p>
      </dgm:t>
    </dgm:pt>
    <dgm:pt modelId="{19BE0310-5744-421F-B1FB-945C5E789515}" type="sibTrans" cxnId="{C81FF5CF-F476-47EB-AAF7-0EF4300AE30B}">
      <dgm:prSet/>
      <dgm:spPr/>
      <dgm:t>
        <a:bodyPr/>
        <a:lstStyle/>
        <a:p>
          <a:endParaRPr lang="zh-TW" altLang="en-US"/>
        </a:p>
      </dgm:t>
    </dgm:pt>
    <dgm:pt modelId="{341B04F5-3253-45AE-B4FA-B4A0AAAD6D89}">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1.</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以最低價位提供消費者需求商品</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E713415F-1346-4C2E-8BDC-B2C9C960FD27}" type="parTrans" cxnId="{BAF8B4C5-3E73-40E9-AF71-1391007FE5A2}">
      <dgm:prSet/>
      <dgm:spPr/>
      <dgm:t>
        <a:bodyPr/>
        <a:lstStyle/>
        <a:p>
          <a:endParaRPr lang="zh-TW" altLang="en-US"/>
        </a:p>
      </dgm:t>
    </dgm:pt>
    <dgm:pt modelId="{04FA9C5B-4328-4AC7-BB13-25D583C74443}" type="sibTrans" cxnId="{BAF8B4C5-3E73-40E9-AF71-1391007FE5A2}">
      <dgm:prSet/>
      <dgm:spPr/>
      <dgm:t>
        <a:bodyPr/>
        <a:lstStyle/>
        <a:p>
          <a:endParaRPr lang="zh-TW" altLang="en-US"/>
        </a:p>
      </dgm:t>
    </dgm:pt>
    <dgm:pt modelId="{1ADDB086-35BB-4379-ADF8-D9552F49F470}">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2.</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以咖啡、蛋糕、麵包，提供最新鮮與多樣化的產品</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FFCB3C73-08B6-4DDF-ADC1-BD5CAE8E12F8}" type="parTrans" cxnId="{CCCFDC08-B657-4EF9-8970-12DFDE0D6510}">
      <dgm:prSet/>
      <dgm:spPr/>
      <dgm:t>
        <a:bodyPr/>
        <a:lstStyle/>
        <a:p>
          <a:endParaRPr lang="zh-TW" altLang="en-US"/>
        </a:p>
      </dgm:t>
    </dgm:pt>
    <dgm:pt modelId="{8B9421B8-FAA8-451C-BFCD-2FE021F3F5C4}" type="sibTrans" cxnId="{CCCFDC08-B657-4EF9-8970-12DFDE0D6510}">
      <dgm:prSet/>
      <dgm:spPr/>
      <dgm:t>
        <a:bodyPr/>
        <a:lstStyle/>
        <a:p>
          <a:endParaRPr lang="zh-TW" altLang="en-US"/>
        </a:p>
      </dgm:t>
    </dgm:pt>
    <dgm:pt modelId="{CA724FFF-0BA3-4751-BD18-B71838DF5527}">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1.</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主要以「三角窗擇點加盟店理論」提高店面曝光率</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2B30D880-5362-4F0B-AF1A-0930764C22CD}" type="parTrans" cxnId="{DC5B02C5-B89E-4B8B-9B4A-B6FF5A1E1F28}">
      <dgm:prSet/>
      <dgm:spPr/>
      <dgm:t>
        <a:bodyPr/>
        <a:lstStyle/>
        <a:p>
          <a:endParaRPr lang="zh-TW" altLang="en-US"/>
        </a:p>
      </dgm:t>
    </dgm:pt>
    <dgm:pt modelId="{EA5A3239-FC50-4CFE-8160-679033D039B5}" type="sibTrans" cxnId="{DC5B02C5-B89E-4B8B-9B4A-B6FF5A1E1F28}">
      <dgm:prSet/>
      <dgm:spPr/>
      <dgm:t>
        <a:bodyPr/>
        <a:lstStyle/>
        <a:p>
          <a:endParaRPr lang="zh-TW" altLang="en-US"/>
        </a:p>
      </dgm:t>
    </dgm:pt>
    <dgm:pt modelId="{791C8382-FBED-48A8-8261-58CAC2EE6AE1}">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2.</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專屬物流配送與中央空廚配送控管品質</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5FDFDAAC-CF1D-41B9-A726-EB3BC7E31FC5}" type="parTrans" cxnId="{9C701A9D-1F17-41AC-8093-F010E487BEFC}">
      <dgm:prSet/>
      <dgm:spPr/>
      <dgm:t>
        <a:bodyPr/>
        <a:lstStyle/>
        <a:p>
          <a:endParaRPr lang="zh-TW" altLang="en-US"/>
        </a:p>
      </dgm:t>
    </dgm:pt>
    <dgm:pt modelId="{1554C17E-19A7-4435-A427-D3C832460EBD}" type="sibTrans" cxnId="{9C701A9D-1F17-41AC-8093-F010E487BEFC}">
      <dgm:prSet/>
      <dgm:spPr/>
      <dgm:t>
        <a:bodyPr/>
        <a:lstStyle/>
        <a:p>
          <a:endParaRPr lang="zh-TW" altLang="en-US"/>
        </a:p>
      </dgm:t>
    </dgm:pt>
    <dgm:pt modelId="{4531A8B5-44C1-4A90-98C6-3DDA76186407}">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1.</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銷售推廣：開幕第一天限時促銷「一元購買一杯咖啡」</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E01EB162-63CC-4DC2-BC06-652609BDA2A1}" type="parTrans" cxnId="{90DDFC7D-DEA6-4EAF-97E9-47F227E1BFFD}">
      <dgm:prSet/>
      <dgm:spPr/>
      <dgm:t>
        <a:bodyPr/>
        <a:lstStyle/>
        <a:p>
          <a:endParaRPr lang="zh-TW" altLang="en-US"/>
        </a:p>
      </dgm:t>
    </dgm:pt>
    <dgm:pt modelId="{700AC5F2-CE35-472E-BE11-B582522612BF}" type="sibTrans" cxnId="{90DDFC7D-DEA6-4EAF-97E9-47F227E1BFFD}">
      <dgm:prSet/>
      <dgm:spPr/>
      <dgm:t>
        <a:bodyPr/>
        <a:lstStyle/>
        <a:p>
          <a:endParaRPr lang="zh-TW" altLang="en-US"/>
        </a:p>
      </dgm:t>
    </dgm:pt>
    <dgm:pt modelId="{20EB90B9-BE30-4A08-A4E8-DB1386496A80}">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2.</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公共關係：</a:t>
          </a:r>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2008</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年北京奧運父親節蛋糕，把蛋糕設計成以「奧運風」為主題</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003B3CEF-7024-4F98-8FD5-7DAD887B5106}" type="parTrans" cxnId="{1CE4E6CA-00E3-460F-B3B7-82399A500A7D}">
      <dgm:prSet/>
      <dgm:spPr/>
      <dgm:t>
        <a:bodyPr/>
        <a:lstStyle/>
        <a:p>
          <a:endParaRPr lang="zh-TW" altLang="en-US"/>
        </a:p>
      </dgm:t>
    </dgm:pt>
    <dgm:pt modelId="{725E406C-0821-45D7-89B6-7D0B4C007674}" type="sibTrans" cxnId="{1CE4E6CA-00E3-460F-B3B7-82399A500A7D}">
      <dgm:prSet/>
      <dgm:spPr/>
      <dgm:t>
        <a:bodyPr/>
        <a:lstStyle/>
        <a:p>
          <a:endParaRPr lang="zh-TW" altLang="en-US"/>
        </a:p>
      </dgm:t>
    </dgm:pt>
    <dgm:pt modelId="{BC15DE35-C36B-4D79-89D1-F319530E4A2C}">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3.</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針對消費者飲食口味和季節創新商品</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D7FE7218-DCE9-427C-812A-3E35D6FB2C4F}" type="parTrans" cxnId="{CE2B83E5-20B5-476E-9CDA-7F3808341AF7}">
      <dgm:prSet/>
      <dgm:spPr/>
      <dgm:t>
        <a:bodyPr/>
        <a:lstStyle/>
        <a:p>
          <a:endParaRPr lang="zh-TW" altLang="en-US"/>
        </a:p>
      </dgm:t>
    </dgm:pt>
    <dgm:pt modelId="{B1314435-9D6F-42B1-83EA-5CEFEE7EEDA9}" type="sibTrans" cxnId="{CE2B83E5-20B5-476E-9CDA-7F3808341AF7}">
      <dgm:prSet/>
      <dgm:spPr/>
      <dgm:t>
        <a:bodyPr/>
        <a:lstStyle/>
        <a:p>
          <a:endParaRPr lang="zh-TW" altLang="en-US"/>
        </a:p>
      </dgm:t>
    </dgm:pt>
    <dgm:pt modelId="{28265BEA-A6B5-4480-9CBD-42B560CD0DD7}">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2.</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心理定價：「畸零定價策略」</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3BD9C044-A8AE-481E-A8E5-6E937A499582}" type="parTrans" cxnId="{87821CEB-9988-4BB6-802F-19C7F37D3D65}">
      <dgm:prSet/>
      <dgm:spPr/>
      <dgm:t>
        <a:bodyPr/>
        <a:lstStyle/>
        <a:p>
          <a:endParaRPr lang="zh-TW" altLang="en-US"/>
        </a:p>
      </dgm:t>
    </dgm:pt>
    <dgm:pt modelId="{D36DF0CF-713F-4A03-AEB5-E40A86FA9C69}" type="sibTrans" cxnId="{87821CEB-9988-4BB6-802F-19C7F37D3D65}">
      <dgm:prSet/>
      <dgm:spPr/>
      <dgm:t>
        <a:bodyPr/>
        <a:lstStyle/>
        <a:p>
          <a:endParaRPr lang="zh-TW" altLang="en-US"/>
        </a:p>
      </dgm:t>
    </dgm:pt>
    <dgm:pt modelId="{7EBD1D10-93F1-4B6E-8EF3-53FBC842838B}">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3.</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吸收原物料成本，堅持價格不漲</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C8D160B5-D30A-424D-B2CE-B0C8E71D8511}" type="parTrans" cxnId="{5B7CB2C5-906B-4DD6-A314-DBDCF101F8D3}">
      <dgm:prSet/>
      <dgm:spPr/>
      <dgm:t>
        <a:bodyPr/>
        <a:lstStyle/>
        <a:p>
          <a:endParaRPr lang="zh-TW" altLang="en-US"/>
        </a:p>
      </dgm:t>
    </dgm:pt>
    <dgm:pt modelId="{69A24F2A-961F-4C5B-80E6-B71A42DF4650}" type="sibTrans" cxnId="{5B7CB2C5-906B-4DD6-A314-DBDCF101F8D3}">
      <dgm:prSet/>
      <dgm:spPr/>
      <dgm:t>
        <a:bodyPr/>
        <a:lstStyle/>
        <a:p>
          <a:endParaRPr lang="zh-TW" altLang="en-US"/>
        </a:p>
      </dgm:t>
    </dgm:pt>
    <dgm:pt modelId="{5981F308-915A-4E08-A5F8-2C1F49209D92}">
      <dgm:prSet custT="1"/>
      <dgm:spPr/>
      <dgm:t>
        <a:bodyPr/>
        <a:lstStyle/>
        <a:p>
          <a:r>
            <a:rPr lang="en-US"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3.</a:t>
          </a:r>
          <a:r>
            <a:rPr lang="zh-TW" sz="18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外送與網路訂購，為消費者提供更貼心服務</a:t>
          </a:r>
          <a:endParaRPr lang="zh-TW" altLang="en-US" sz="1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gm:t>
    </dgm:pt>
    <dgm:pt modelId="{EC18D36B-2284-4397-88A8-9E81852BB622}" type="parTrans" cxnId="{0C947E61-78B6-4E0B-9CF6-AD97690769DC}">
      <dgm:prSet/>
      <dgm:spPr/>
      <dgm:t>
        <a:bodyPr/>
        <a:lstStyle/>
        <a:p>
          <a:endParaRPr lang="zh-TW" altLang="en-US"/>
        </a:p>
      </dgm:t>
    </dgm:pt>
    <dgm:pt modelId="{A30C4619-C219-4433-A154-58986828D55C}" type="sibTrans" cxnId="{0C947E61-78B6-4E0B-9CF6-AD97690769DC}">
      <dgm:prSet/>
      <dgm:spPr/>
      <dgm:t>
        <a:bodyPr/>
        <a:lstStyle/>
        <a:p>
          <a:endParaRPr lang="zh-TW" altLang="en-US"/>
        </a:p>
      </dgm:t>
    </dgm:pt>
    <dgm:pt modelId="{08AF5289-31FE-411B-B176-5EA3DD021D15}" type="pres">
      <dgm:prSet presAssocID="{F52B4E7C-4587-4178-BBBA-A698C80DA6A8}" presName="Name0" presStyleCnt="0">
        <dgm:presLayoutVars>
          <dgm:dir/>
          <dgm:animLvl val="lvl"/>
          <dgm:resizeHandles val="exact"/>
        </dgm:presLayoutVars>
      </dgm:prSet>
      <dgm:spPr/>
      <dgm:t>
        <a:bodyPr/>
        <a:lstStyle/>
        <a:p>
          <a:endParaRPr lang="zh-TW" altLang="en-US"/>
        </a:p>
      </dgm:t>
    </dgm:pt>
    <dgm:pt modelId="{CB7A3B04-1F26-4E68-A24B-42208BE5CE91}" type="pres">
      <dgm:prSet presAssocID="{84B4174F-F8FE-4160-858F-B8A22E359FAC}" presName="linNode" presStyleCnt="0"/>
      <dgm:spPr/>
      <dgm:t>
        <a:bodyPr/>
        <a:lstStyle/>
        <a:p>
          <a:endParaRPr lang="zh-TW" altLang="en-US"/>
        </a:p>
      </dgm:t>
    </dgm:pt>
    <dgm:pt modelId="{A8FEE11B-3371-436C-A637-A4B4149760C0}" type="pres">
      <dgm:prSet presAssocID="{84B4174F-F8FE-4160-858F-B8A22E359FAC}" presName="parentText" presStyleLbl="node1" presStyleIdx="0" presStyleCnt="4" custScaleX="88246" custScaleY="76329">
        <dgm:presLayoutVars>
          <dgm:chMax val="1"/>
          <dgm:bulletEnabled val="1"/>
        </dgm:presLayoutVars>
      </dgm:prSet>
      <dgm:spPr/>
      <dgm:t>
        <a:bodyPr/>
        <a:lstStyle/>
        <a:p>
          <a:endParaRPr lang="zh-TW" altLang="en-US"/>
        </a:p>
      </dgm:t>
    </dgm:pt>
    <dgm:pt modelId="{47D1ACE2-89ED-4279-9550-38DB92F34AA9}" type="pres">
      <dgm:prSet presAssocID="{84B4174F-F8FE-4160-858F-B8A22E359FAC}" presName="descendantText" presStyleLbl="alignAccFollowNode1" presStyleIdx="0" presStyleCnt="4">
        <dgm:presLayoutVars>
          <dgm:bulletEnabled val="1"/>
        </dgm:presLayoutVars>
      </dgm:prSet>
      <dgm:spPr/>
      <dgm:t>
        <a:bodyPr/>
        <a:lstStyle/>
        <a:p>
          <a:endParaRPr lang="zh-TW" altLang="en-US"/>
        </a:p>
      </dgm:t>
    </dgm:pt>
    <dgm:pt modelId="{01A3362C-5BD0-4231-9616-4CC1594503F6}" type="pres">
      <dgm:prSet presAssocID="{FE95C03C-E8B0-4436-A464-19D51E911F36}" presName="sp" presStyleCnt="0"/>
      <dgm:spPr/>
      <dgm:t>
        <a:bodyPr/>
        <a:lstStyle/>
        <a:p>
          <a:endParaRPr lang="zh-TW" altLang="en-US"/>
        </a:p>
      </dgm:t>
    </dgm:pt>
    <dgm:pt modelId="{C5663378-3E4A-49C1-A731-DE67FCD6F5CC}" type="pres">
      <dgm:prSet presAssocID="{74FF7209-8328-4CBF-AC0A-852B1585B0EF}" presName="linNode" presStyleCnt="0"/>
      <dgm:spPr/>
      <dgm:t>
        <a:bodyPr/>
        <a:lstStyle/>
        <a:p>
          <a:endParaRPr lang="zh-TW" altLang="en-US"/>
        </a:p>
      </dgm:t>
    </dgm:pt>
    <dgm:pt modelId="{26F00B5D-D01F-48A5-A117-34EEE485C8D9}" type="pres">
      <dgm:prSet presAssocID="{74FF7209-8328-4CBF-AC0A-852B1585B0EF}" presName="parentText" presStyleLbl="node1" presStyleIdx="1" presStyleCnt="4" custScaleX="88246" custScaleY="89068">
        <dgm:presLayoutVars>
          <dgm:chMax val="1"/>
          <dgm:bulletEnabled val="1"/>
        </dgm:presLayoutVars>
      </dgm:prSet>
      <dgm:spPr/>
      <dgm:t>
        <a:bodyPr/>
        <a:lstStyle/>
        <a:p>
          <a:endParaRPr lang="zh-TW" altLang="en-US"/>
        </a:p>
      </dgm:t>
    </dgm:pt>
    <dgm:pt modelId="{5FD2175D-58DA-47DF-8F26-81851E44BB90}" type="pres">
      <dgm:prSet presAssocID="{74FF7209-8328-4CBF-AC0A-852B1585B0EF}" presName="descendantText" presStyleLbl="alignAccFollowNode1" presStyleIdx="1" presStyleCnt="4">
        <dgm:presLayoutVars>
          <dgm:bulletEnabled val="1"/>
        </dgm:presLayoutVars>
      </dgm:prSet>
      <dgm:spPr/>
      <dgm:t>
        <a:bodyPr/>
        <a:lstStyle/>
        <a:p>
          <a:endParaRPr lang="zh-TW" altLang="en-US"/>
        </a:p>
      </dgm:t>
    </dgm:pt>
    <dgm:pt modelId="{1E129785-F8B5-446F-866B-68A5B10703D4}" type="pres">
      <dgm:prSet presAssocID="{2BD90F9A-5FE9-4B81-AC3D-95DB0B6FC767}" presName="sp" presStyleCnt="0"/>
      <dgm:spPr/>
      <dgm:t>
        <a:bodyPr/>
        <a:lstStyle/>
        <a:p>
          <a:endParaRPr lang="zh-TW" altLang="en-US"/>
        </a:p>
      </dgm:t>
    </dgm:pt>
    <dgm:pt modelId="{222828F7-B54D-4B6B-A0F0-04A5A4B8CF3F}" type="pres">
      <dgm:prSet presAssocID="{D0B0A774-CCE3-4D4C-B9B1-9A04C9B38978}" presName="linNode" presStyleCnt="0"/>
      <dgm:spPr/>
      <dgm:t>
        <a:bodyPr/>
        <a:lstStyle/>
        <a:p>
          <a:endParaRPr lang="zh-TW" altLang="en-US"/>
        </a:p>
      </dgm:t>
    </dgm:pt>
    <dgm:pt modelId="{46DD2EE8-3369-4FE1-BE57-5898A35EF4C6}" type="pres">
      <dgm:prSet presAssocID="{D0B0A774-CCE3-4D4C-B9B1-9A04C9B38978}" presName="parentText" presStyleLbl="node1" presStyleIdx="2" presStyleCnt="4" custScaleX="88247" custScaleY="92791">
        <dgm:presLayoutVars>
          <dgm:chMax val="1"/>
          <dgm:bulletEnabled val="1"/>
        </dgm:presLayoutVars>
      </dgm:prSet>
      <dgm:spPr/>
      <dgm:t>
        <a:bodyPr/>
        <a:lstStyle/>
        <a:p>
          <a:endParaRPr lang="zh-TW" altLang="en-US"/>
        </a:p>
      </dgm:t>
    </dgm:pt>
    <dgm:pt modelId="{A16687F3-8714-4D90-A99A-DD314A528FE0}" type="pres">
      <dgm:prSet presAssocID="{D0B0A774-CCE3-4D4C-B9B1-9A04C9B38978}" presName="descendantText" presStyleLbl="alignAccFollowNode1" presStyleIdx="2" presStyleCnt="4">
        <dgm:presLayoutVars>
          <dgm:bulletEnabled val="1"/>
        </dgm:presLayoutVars>
      </dgm:prSet>
      <dgm:spPr/>
      <dgm:t>
        <a:bodyPr/>
        <a:lstStyle/>
        <a:p>
          <a:endParaRPr lang="zh-TW" altLang="en-US"/>
        </a:p>
      </dgm:t>
    </dgm:pt>
    <dgm:pt modelId="{DCD12D11-1B43-4B7C-85F5-CBF357EE4397}" type="pres">
      <dgm:prSet presAssocID="{7F9B6BE9-1A96-43A8-A1FE-A3397E0FF7E7}" presName="sp" presStyleCnt="0"/>
      <dgm:spPr/>
      <dgm:t>
        <a:bodyPr/>
        <a:lstStyle/>
        <a:p>
          <a:endParaRPr lang="zh-TW" altLang="en-US"/>
        </a:p>
      </dgm:t>
    </dgm:pt>
    <dgm:pt modelId="{93309D12-9245-4844-9A94-BC45BDEB3136}" type="pres">
      <dgm:prSet presAssocID="{9DEF6995-3E92-4073-B316-CE7AD93FA793}" presName="linNode" presStyleCnt="0"/>
      <dgm:spPr/>
      <dgm:t>
        <a:bodyPr/>
        <a:lstStyle/>
        <a:p>
          <a:endParaRPr lang="zh-TW" altLang="en-US"/>
        </a:p>
      </dgm:t>
    </dgm:pt>
    <dgm:pt modelId="{58E6BC57-AD75-4B95-9A24-5A49DE1222E1}" type="pres">
      <dgm:prSet presAssocID="{9DEF6995-3E92-4073-B316-CE7AD93FA793}" presName="parentText" presStyleLbl="node1" presStyleIdx="3" presStyleCnt="4" custScaleX="88246" custScaleY="80699">
        <dgm:presLayoutVars>
          <dgm:chMax val="1"/>
          <dgm:bulletEnabled val="1"/>
        </dgm:presLayoutVars>
      </dgm:prSet>
      <dgm:spPr/>
      <dgm:t>
        <a:bodyPr/>
        <a:lstStyle/>
        <a:p>
          <a:endParaRPr lang="zh-TW" altLang="en-US"/>
        </a:p>
      </dgm:t>
    </dgm:pt>
    <dgm:pt modelId="{83B3C53F-F1D7-41D1-B17A-CF0039CACB2B}" type="pres">
      <dgm:prSet presAssocID="{9DEF6995-3E92-4073-B316-CE7AD93FA793}" presName="descendantText" presStyleLbl="alignAccFollowNode1" presStyleIdx="3" presStyleCnt="4">
        <dgm:presLayoutVars>
          <dgm:bulletEnabled val="1"/>
        </dgm:presLayoutVars>
      </dgm:prSet>
      <dgm:spPr/>
      <dgm:t>
        <a:bodyPr/>
        <a:lstStyle/>
        <a:p>
          <a:endParaRPr lang="zh-TW" altLang="en-US"/>
        </a:p>
      </dgm:t>
    </dgm:pt>
  </dgm:ptLst>
  <dgm:cxnLst>
    <dgm:cxn modelId="{8A52232C-3957-473E-AE8E-B28F77B4733C}" type="presOf" srcId="{791C8382-FBED-48A8-8261-58CAC2EE6AE1}" destId="{A16687F3-8714-4D90-A99A-DD314A528FE0}" srcOrd="0" destOrd="1" presId="urn:microsoft.com/office/officeart/2005/8/layout/vList5"/>
    <dgm:cxn modelId="{12D396B6-72FE-4712-89F5-9DDDF1C9BF10}" type="presOf" srcId="{1ADDB086-35BB-4379-ADF8-D9552F49F470}" destId="{47D1ACE2-89ED-4279-9550-38DB92F34AA9}" srcOrd="0" destOrd="1" presId="urn:microsoft.com/office/officeart/2005/8/layout/vList5"/>
    <dgm:cxn modelId="{87821CEB-9988-4BB6-802F-19C7F37D3D65}" srcId="{74FF7209-8328-4CBF-AC0A-852B1585B0EF}" destId="{28265BEA-A6B5-4480-9CBD-42B560CD0DD7}" srcOrd="1" destOrd="0" parTransId="{3BD9C044-A8AE-481E-A8E5-6E937A499582}" sibTransId="{D36DF0CF-713F-4A03-AEB5-E40A86FA9C69}"/>
    <dgm:cxn modelId="{B2547A57-B854-46CC-8D46-B3194FCF12C9}" type="presOf" srcId="{74FF7209-8328-4CBF-AC0A-852B1585B0EF}" destId="{26F00B5D-D01F-48A5-A117-34EEE485C8D9}" srcOrd="0" destOrd="0" presId="urn:microsoft.com/office/officeart/2005/8/layout/vList5"/>
    <dgm:cxn modelId="{4A39D6BB-0614-45A5-9386-22D80C3A8891}" type="presOf" srcId="{F52B4E7C-4587-4178-BBBA-A698C80DA6A8}" destId="{08AF5289-31FE-411B-B176-5EA3DD021D15}" srcOrd="0" destOrd="0" presId="urn:microsoft.com/office/officeart/2005/8/layout/vList5"/>
    <dgm:cxn modelId="{C45BC5CA-8214-4FC2-8E7B-09801F35DF6F}" type="presOf" srcId="{9DEF6995-3E92-4073-B316-CE7AD93FA793}" destId="{58E6BC57-AD75-4B95-9A24-5A49DE1222E1}" srcOrd="0" destOrd="0" presId="urn:microsoft.com/office/officeart/2005/8/layout/vList5"/>
    <dgm:cxn modelId="{3BFE385B-A754-4898-83BE-2520E8D5D255}" type="presOf" srcId="{20EB90B9-BE30-4A08-A4E8-DB1386496A80}" destId="{83B3C53F-F1D7-41D1-B17A-CF0039CACB2B}" srcOrd="0" destOrd="1" presId="urn:microsoft.com/office/officeart/2005/8/layout/vList5"/>
    <dgm:cxn modelId="{9C701A9D-1F17-41AC-8093-F010E487BEFC}" srcId="{D0B0A774-CCE3-4D4C-B9B1-9A04C9B38978}" destId="{791C8382-FBED-48A8-8261-58CAC2EE6AE1}" srcOrd="1" destOrd="0" parTransId="{5FDFDAAC-CF1D-41B9-A726-EB3BC7E31FC5}" sibTransId="{1554C17E-19A7-4435-A427-D3C832460EBD}"/>
    <dgm:cxn modelId="{F4B279D6-8347-4FD7-8EDF-4EE6311454A3}" srcId="{F52B4E7C-4587-4178-BBBA-A698C80DA6A8}" destId="{9DEF6995-3E92-4073-B316-CE7AD93FA793}" srcOrd="3" destOrd="0" parTransId="{7D41FDEC-2CA9-4BCF-BA92-7118E8DDCA6D}" sibTransId="{835AB943-1B04-43B0-A131-5255AA209824}"/>
    <dgm:cxn modelId="{5B7CB2C5-906B-4DD6-A314-DBDCF101F8D3}" srcId="{74FF7209-8328-4CBF-AC0A-852B1585B0EF}" destId="{7EBD1D10-93F1-4B6E-8EF3-53FBC842838B}" srcOrd="2" destOrd="0" parTransId="{C8D160B5-D30A-424D-B2CE-B0C8E71D8511}" sibTransId="{69A24F2A-961F-4C5B-80E6-B71A42DF4650}"/>
    <dgm:cxn modelId="{35DA5172-9C5F-40CB-9F62-742ADB005DD2}" type="presOf" srcId="{CA724FFF-0BA3-4751-BD18-B71838DF5527}" destId="{A16687F3-8714-4D90-A99A-DD314A528FE0}" srcOrd="0" destOrd="0" presId="urn:microsoft.com/office/officeart/2005/8/layout/vList5"/>
    <dgm:cxn modelId="{BAF8B4C5-3E73-40E9-AF71-1391007FE5A2}" srcId="{74FF7209-8328-4CBF-AC0A-852B1585B0EF}" destId="{341B04F5-3253-45AE-B4FA-B4A0AAAD6D89}" srcOrd="0" destOrd="0" parTransId="{E713415F-1346-4C2E-8BDC-B2C9C960FD27}" sibTransId="{04FA9C5B-4328-4AC7-BB13-25D583C74443}"/>
    <dgm:cxn modelId="{2134677B-CD3B-4515-8616-8EB9F2144E4F}" type="presOf" srcId="{D0B0A774-CCE3-4D4C-B9B1-9A04C9B38978}" destId="{46DD2EE8-3369-4FE1-BE57-5898A35EF4C6}" srcOrd="0" destOrd="0" presId="urn:microsoft.com/office/officeart/2005/8/layout/vList5"/>
    <dgm:cxn modelId="{D2AAC981-1C61-4B29-B466-E353B6A1AA78}" type="presOf" srcId="{28265BEA-A6B5-4480-9CBD-42B560CD0DD7}" destId="{5FD2175D-58DA-47DF-8F26-81851E44BB90}" srcOrd="0" destOrd="1" presId="urn:microsoft.com/office/officeart/2005/8/layout/vList5"/>
    <dgm:cxn modelId="{627C6AC6-B538-4401-ACE3-1DFD5CCB9750}" type="presOf" srcId="{BC15DE35-C36B-4D79-89D1-F319530E4A2C}" destId="{47D1ACE2-89ED-4279-9550-38DB92F34AA9}" srcOrd="0" destOrd="2" presId="urn:microsoft.com/office/officeart/2005/8/layout/vList5"/>
    <dgm:cxn modelId="{90DDFC7D-DEA6-4EAF-97E9-47F227E1BFFD}" srcId="{9DEF6995-3E92-4073-B316-CE7AD93FA793}" destId="{4531A8B5-44C1-4A90-98C6-3DDA76186407}" srcOrd="0" destOrd="0" parTransId="{E01EB162-63CC-4DC2-BC06-652609BDA2A1}" sibTransId="{700AC5F2-CE35-472E-BE11-B582522612BF}"/>
    <dgm:cxn modelId="{86B2230E-CFD0-49F2-AC2F-47B790A02BFA}" type="presOf" srcId="{5981F308-915A-4E08-A5F8-2C1F49209D92}" destId="{A16687F3-8714-4D90-A99A-DD314A528FE0}" srcOrd="0" destOrd="2" presId="urn:microsoft.com/office/officeart/2005/8/layout/vList5"/>
    <dgm:cxn modelId="{79194271-583E-4B8F-AFBD-93F0A47B25BE}" type="presOf" srcId="{84B4174F-F8FE-4160-858F-B8A22E359FAC}" destId="{A8FEE11B-3371-436C-A637-A4B4149760C0}" srcOrd="0" destOrd="0" presId="urn:microsoft.com/office/officeart/2005/8/layout/vList5"/>
    <dgm:cxn modelId="{8A918783-02B6-4B69-A085-15224F24AF4E}" srcId="{F52B4E7C-4587-4178-BBBA-A698C80DA6A8}" destId="{84B4174F-F8FE-4160-858F-B8A22E359FAC}" srcOrd="0" destOrd="0" parTransId="{A2EBCB18-76F1-4FE2-862D-BD96F0F3FAC6}" sibTransId="{FE95C03C-E8B0-4436-A464-19D51E911F36}"/>
    <dgm:cxn modelId="{BDA73C78-6553-46BB-9D8E-E41E9EEA44B2}" type="presOf" srcId="{7EBD1D10-93F1-4B6E-8EF3-53FBC842838B}" destId="{5FD2175D-58DA-47DF-8F26-81851E44BB90}" srcOrd="0" destOrd="2" presId="urn:microsoft.com/office/officeart/2005/8/layout/vList5"/>
    <dgm:cxn modelId="{B9CE84C1-AF07-4378-98E9-B4120CDEE2CF}" type="presOf" srcId="{4531A8B5-44C1-4A90-98C6-3DDA76186407}" destId="{83B3C53F-F1D7-41D1-B17A-CF0039CACB2B}" srcOrd="0" destOrd="0" presId="urn:microsoft.com/office/officeart/2005/8/layout/vList5"/>
    <dgm:cxn modelId="{80D0DA4F-6165-4200-9C96-3C71DE2749AD}" srcId="{F52B4E7C-4587-4178-BBBA-A698C80DA6A8}" destId="{74FF7209-8328-4CBF-AC0A-852B1585B0EF}" srcOrd="1" destOrd="0" parTransId="{7B79C5B0-C66B-4532-9B9A-3878E6C7FE1A}" sibTransId="{2BD90F9A-5FE9-4B81-AC3D-95DB0B6FC767}"/>
    <dgm:cxn modelId="{DC5B02C5-B89E-4B8B-9B4A-B6FF5A1E1F28}" srcId="{D0B0A774-CCE3-4D4C-B9B1-9A04C9B38978}" destId="{CA724FFF-0BA3-4751-BD18-B71838DF5527}" srcOrd="0" destOrd="0" parTransId="{2B30D880-5362-4F0B-AF1A-0930764C22CD}" sibTransId="{EA5A3239-FC50-4CFE-8160-679033D039B5}"/>
    <dgm:cxn modelId="{16F62FC1-8AF2-4F27-98BA-EFE684DBA341}" type="presOf" srcId="{341B04F5-3253-45AE-B4FA-B4A0AAAD6D89}" destId="{5FD2175D-58DA-47DF-8F26-81851E44BB90}" srcOrd="0" destOrd="0" presId="urn:microsoft.com/office/officeart/2005/8/layout/vList5"/>
    <dgm:cxn modelId="{1CE4E6CA-00E3-460F-B3B7-82399A500A7D}" srcId="{9DEF6995-3E92-4073-B316-CE7AD93FA793}" destId="{20EB90B9-BE30-4A08-A4E8-DB1386496A80}" srcOrd="1" destOrd="0" parTransId="{003B3CEF-7024-4F98-8FD5-7DAD887B5106}" sibTransId="{725E406C-0821-45D7-89B6-7D0B4C007674}"/>
    <dgm:cxn modelId="{CE2B83E5-20B5-476E-9CDA-7F3808341AF7}" srcId="{84B4174F-F8FE-4160-858F-B8A22E359FAC}" destId="{BC15DE35-C36B-4D79-89D1-F319530E4A2C}" srcOrd="2" destOrd="0" parTransId="{D7FE7218-DCE9-427C-812A-3E35D6FB2C4F}" sibTransId="{B1314435-9D6F-42B1-83EA-5CEFEE7EEDA9}"/>
    <dgm:cxn modelId="{6E812A42-34B9-4343-B9AD-AE15BA3F9675}" type="presOf" srcId="{F220C279-F325-4A91-AFA0-EDA7F51CE067}" destId="{47D1ACE2-89ED-4279-9550-38DB92F34AA9}" srcOrd="0" destOrd="0" presId="urn:microsoft.com/office/officeart/2005/8/layout/vList5"/>
    <dgm:cxn modelId="{0C947E61-78B6-4E0B-9CF6-AD97690769DC}" srcId="{D0B0A774-CCE3-4D4C-B9B1-9A04C9B38978}" destId="{5981F308-915A-4E08-A5F8-2C1F49209D92}" srcOrd="2" destOrd="0" parTransId="{EC18D36B-2284-4397-88A8-9E81852BB622}" sibTransId="{A30C4619-C219-4433-A154-58986828D55C}"/>
    <dgm:cxn modelId="{CCCFDC08-B657-4EF9-8970-12DFDE0D6510}" srcId="{84B4174F-F8FE-4160-858F-B8A22E359FAC}" destId="{1ADDB086-35BB-4379-ADF8-D9552F49F470}" srcOrd="1" destOrd="0" parTransId="{FFCB3C73-08B6-4DDF-ADC1-BD5CAE8E12F8}" sibTransId="{8B9421B8-FAA8-451C-BFCD-2FE021F3F5C4}"/>
    <dgm:cxn modelId="{C81FF5CF-F476-47EB-AAF7-0EF4300AE30B}" srcId="{84B4174F-F8FE-4160-858F-B8A22E359FAC}" destId="{F220C279-F325-4A91-AFA0-EDA7F51CE067}" srcOrd="0" destOrd="0" parTransId="{72F47608-A7EE-4698-BE3B-5473806FF517}" sibTransId="{19BE0310-5744-421F-B1FB-945C5E789515}"/>
    <dgm:cxn modelId="{BA3496D5-360E-4DDF-8976-EC22C73416E6}" srcId="{F52B4E7C-4587-4178-BBBA-A698C80DA6A8}" destId="{D0B0A774-CCE3-4D4C-B9B1-9A04C9B38978}" srcOrd="2" destOrd="0" parTransId="{6BC954B5-10D4-48E7-9D9A-35DA99EE54C5}" sibTransId="{7F9B6BE9-1A96-43A8-A1FE-A3397E0FF7E7}"/>
    <dgm:cxn modelId="{4FF99B18-734A-4DE4-B9BF-E1F6FAD2ECCC}" type="presParOf" srcId="{08AF5289-31FE-411B-B176-5EA3DD021D15}" destId="{CB7A3B04-1F26-4E68-A24B-42208BE5CE91}" srcOrd="0" destOrd="0" presId="urn:microsoft.com/office/officeart/2005/8/layout/vList5"/>
    <dgm:cxn modelId="{6A380B18-8484-49E3-AAFD-2DD5700C6D10}" type="presParOf" srcId="{CB7A3B04-1F26-4E68-A24B-42208BE5CE91}" destId="{A8FEE11B-3371-436C-A637-A4B4149760C0}" srcOrd="0" destOrd="0" presId="urn:microsoft.com/office/officeart/2005/8/layout/vList5"/>
    <dgm:cxn modelId="{89F3C55E-4590-427C-95B4-B2608BC6FD1B}" type="presParOf" srcId="{CB7A3B04-1F26-4E68-A24B-42208BE5CE91}" destId="{47D1ACE2-89ED-4279-9550-38DB92F34AA9}" srcOrd="1" destOrd="0" presId="urn:microsoft.com/office/officeart/2005/8/layout/vList5"/>
    <dgm:cxn modelId="{27A4FB00-F673-495C-8CD3-AA337F002848}" type="presParOf" srcId="{08AF5289-31FE-411B-B176-5EA3DD021D15}" destId="{01A3362C-5BD0-4231-9616-4CC1594503F6}" srcOrd="1" destOrd="0" presId="urn:microsoft.com/office/officeart/2005/8/layout/vList5"/>
    <dgm:cxn modelId="{04568693-A0C1-4159-913B-D009C3E36059}" type="presParOf" srcId="{08AF5289-31FE-411B-B176-5EA3DD021D15}" destId="{C5663378-3E4A-49C1-A731-DE67FCD6F5CC}" srcOrd="2" destOrd="0" presId="urn:microsoft.com/office/officeart/2005/8/layout/vList5"/>
    <dgm:cxn modelId="{7774BC50-AFD6-420C-9308-698FF02A99B6}" type="presParOf" srcId="{C5663378-3E4A-49C1-A731-DE67FCD6F5CC}" destId="{26F00B5D-D01F-48A5-A117-34EEE485C8D9}" srcOrd="0" destOrd="0" presId="urn:microsoft.com/office/officeart/2005/8/layout/vList5"/>
    <dgm:cxn modelId="{2A6E77AA-6E3F-4213-8329-BFC1BDF56C2B}" type="presParOf" srcId="{C5663378-3E4A-49C1-A731-DE67FCD6F5CC}" destId="{5FD2175D-58DA-47DF-8F26-81851E44BB90}" srcOrd="1" destOrd="0" presId="urn:microsoft.com/office/officeart/2005/8/layout/vList5"/>
    <dgm:cxn modelId="{1D95FC2F-5A35-4B0C-BDDB-8257364CB9BE}" type="presParOf" srcId="{08AF5289-31FE-411B-B176-5EA3DD021D15}" destId="{1E129785-F8B5-446F-866B-68A5B10703D4}" srcOrd="3" destOrd="0" presId="urn:microsoft.com/office/officeart/2005/8/layout/vList5"/>
    <dgm:cxn modelId="{0060E82C-FADD-4489-ADBB-A32390037582}" type="presParOf" srcId="{08AF5289-31FE-411B-B176-5EA3DD021D15}" destId="{222828F7-B54D-4B6B-A0F0-04A5A4B8CF3F}" srcOrd="4" destOrd="0" presId="urn:microsoft.com/office/officeart/2005/8/layout/vList5"/>
    <dgm:cxn modelId="{D20B05BC-2F2B-44DF-AD6D-FBBF20855D6A}" type="presParOf" srcId="{222828F7-B54D-4B6B-A0F0-04A5A4B8CF3F}" destId="{46DD2EE8-3369-4FE1-BE57-5898A35EF4C6}" srcOrd="0" destOrd="0" presId="urn:microsoft.com/office/officeart/2005/8/layout/vList5"/>
    <dgm:cxn modelId="{FD719481-6E3B-4BEA-A184-3870D9C5698B}" type="presParOf" srcId="{222828F7-B54D-4B6B-A0F0-04A5A4B8CF3F}" destId="{A16687F3-8714-4D90-A99A-DD314A528FE0}" srcOrd="1" destOrd="0" presId="urn:microsoft.com/office/officeart/2005/8/layout/vList5"/>
    <dgm:cxn modelId="{90B0D369-8108-42B7-979E-39484D0E53D7}" type="presParOf" srcId="{08AF5289-31FE-411B-B176-5EA3DD021D15}" destId="{DCD12D11-1B43-4B7C-85F5-CBF357EE4397}" srcOrd="5" destOrd="0" presId="urn:microsoft.com/office/officeart/2005/8/layout/vList5"/>
    <dgm:cxn modelId="{F3A46094-C18B-44D2-B2A0-A7608DED77D8}" type="presParOf" srcId="{08AF5289-31FE-411B-B176-5EA3DD021D15}" destId="{93309D12-9245-4844-9A94-BC45BDEB3136}" srcOrd="6" destOrd="0" presId="urn:microsoft.com/office/officeart/2005/8/layout/vList5"/>
    <dgm:cxn modelId="{BB467DD6-75FD-4597-BE4A-22BD24D90CD5}" type="presParOf" srcId="{93309D12-9245-4844-9A94-BC45BDEB3136}" destId="{58E6BC57-AD75-4B95-9A24-5A49DE1222E1}" srcOrd="0" destOrd="0" presId="urn:microsoft.com/office/officeart/2005/8/layout/vList5"/>
    <dgm:cxn modelId="{8A8A9602-0997-4A8A-9CAD-26D64E52E14B}" type="presParOf" srcId="{93309D12-9245-4844-9A94-BC45BDEB3136}" destId="{83B3C53F-F1D7-41D1-B17A-CF0039CACB2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D01A10-60CB-4285-96DB-F7FDCC260A03}">
      <dsp:nvSpPr>
        <dsp:cNvPr id="0" name=""/>
        <dsp:cNvSpPr/>
      </dsp:nvSpPr>
      <dsp:spPr>
        <a:xfrm rot="5400000">
          <a:off x="1834979" y="181247"/>
          <a:ext cx="1680655" cy="1462170"/>
        </a:xfrm>
        <a:prstGeom prst="hexagon">
          <a:avLst>
            <a:gd name="adj" fmla="val 25000"/>
            <a:gd name="vf" fmla="val 115470"/>
          </a:avLst>
        </a:prstGeom>
        <a:solidFill>
          <a:schemeClr val="accent1">
            <a:hueOff val="0"/>
            <a:satOff val="0"/>
            <a:lumOff val="0"/>
            <a:alphaOff val="0"/>
          </a:schemeClr>
        </a:solidFill>
        <a:ln>
          <a:noFill/>
        </a:ln>
        <a:effectLst>
          <a:outerShdw blurRad="381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zh-TW" sz="3000" b="0" kern="1200" cap="none" spc="0" smtClean="0">
              <a:ln w="18415" cmpd="sng">
                <a:prstDash val="solid"/>
              </a:ln>
              <a:effectLst>
                <a:outerShdw blurRad="63500" dir="3600000" algn="tl" rotWithShape="0">
                  <a:srgbClr val="000000">
                    <a:alpha val="70000"/>
                  </a:srgbClr>
                </a:outerShdw>
              </a:effectLst>
            </a:rPr>
            <a:t>經營理念</a:t>
          </a:r>
          <a:endParaRPr lang="zh-TW" altLang="en-US" sz="3000" b="0" kern="1200" cap="none" spc="0" dirty="0">
            <a:ln w="18415" cmpd="sng">
              <a:prstDash val="solid"/>
            </a:ln>
            <a:effectLst>
              <a:outerShdw blurRad="63500" dir="3600000" algn="tl" rotWithShape="0">
                <a:srgbClr val="000000">
                  <a:alpha val="70000"/>
                </a:srgbClr>
              </a:outerShdw>
            </a:effectLst>
          </a:endParaRPr>
        </a:p>
      </dsp:txBody>
      <dsp:txXfrm rot="-5400000">
        <a:off x="2172076" y="333907"/>
        <a:ext cx="1006460" cy="1156851"/>
      </dsp:txXfrm>
    </dsp:sp>
    <dsp:sp modelId="{9617D6C9-9574-4B37-BB79-E41C4E51DBC5}">
      <dsp:nvSpPr>
        <dsp:cNvPr id="0" name=""/>
        <dsp:cNvSpPr/>
      </dsp:nvSpPr>
      <dsp:spPr>
        <a:xfrm>
          <a:off x="4389928" y="337514"/>
          <a:ext cx="1875611" cy="1008393"/>
        </a:xfrm>
        <a:prstGeom prst="rect">
          <a:avLst/>
        </a:prstGeom>
        <a:noFill/>
        <a:ln w="1587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endParaRPr lang="zh-TW" altLang="en-US" sz="3000" kern="1200" dirty="0"/>
        </a:p>
      </dsp:txBody>
      <dsp:txXfrm>
        <a:off x="4389928" y="337514"/>
        <a:ext cx="1875611" cy="1008393"/>
      </dsp:txXfrm>
    </dsp:sp>
    <dsp:sp modelId="{CDEA10CF-5E37-4FEE-90F2-68B51751A2D6}">
      <dsp:nvSpPr>
        <dsp:cNvPr id="0" name=""/>
        <dsp:cNvSpPr/>
      </dsp:nvSpPr>
      <dsp:spPr>
        <a:xfrm rot="5400000">
          <a:off x="322803" y="181247"/>
          <a:ext cx="1680655" cy="1462170"/>
        </a:xfrm>
        <a:prstGeom prst="hexagon">
          <a:avLst>
            <a:gd name="adj" fmla="val 25000"/>
            <a:gd name="vf" fmla="val 115470"/>
          </a:avLst>
        </a:prstGeom>
        <a:solidFill>
          <a:schemeClr val="accent1">
            <a:hueOff val="0"/>
            <a:satOff val="0"/>
            <a:lumOff val="0"/>
            <a:alphaOff val="0"/>
          </a:schemeClr>
        </a:solidFill>
        <a:ln>
          <a:noFill/>
        </a:ln>
        <a:effectLst>
          <a:outerShdw blurRad="381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zh-TW" altLang="en-US" sz="3000" b="0" kern="1200" cap="none" spc="0" smtClean="0">
              <a:ln w="18415" cmpd="sng">
                <a:prstDash val="solid"/>
              </a:ln>
              <a:effectLst>
                <a:outerShdw blurRad="63500" dir="3600000" algn="tl" rotWithShape="0">
                  <a:srgbClr val="000000">
                    <a:alpha val="70000"/>
                  </a:srgbClr>
                </a:outerShdw>
              </a:effectLst>
            </a:rPr>
            <a:t>平價策略</a:t>
          </a:r>
          <a:endParaRPr lang="zh-TW" altLang="en-US" sz="3000" b="0" kern="1200" cap="none" spc="0" dirty="0">
            <a:ln w="18415" cmpd="sng">
              <a:prstDash val="solid"/>
            </a:ln>
            <a:effectLst>
              <a:outerShdw blurRad="63500" dir="3600000" algn="tl" rotWithShape="0">
                <a:srgbClr val="000000">
                  <a:alpha val="70000"/>
                </a:srgbClr>
              </a:outerShdw>
            </a:effectLst>
          </a:endParaRPr>
        </a:p>
      </dsp:txBody>
      <dsp:txXfrm rot="-5400000">
        <a:off x="659900" y="333907"/>
        <a:ext cx="1006460" cy="1156851"/>
      </dsp:txXfrm>
    </dsp:sp>
    <dsp:sp modelId="{AA31EFF5-FB9E-4218-BCEF-75D837B5DAB9}">
      <dsp:nvSpPr>
        <dsp:cNvPr id="0" name=""/>
        <dsp:cNvSpPr/>
      </dsp:nvSpPr>
      <dsp:spPr>
        <a:xfrm rot="5400000">
          <a:off x="3923208" y="2917556"/>
          <a:ext cx="1680655" cy="1462170"/>
        </a:xfrm>
        <a:prstGeom prst="hexagon">
          <a:avLst>
            <a:gd name="adj" fmla="val 25000"/>
            <a:gd name="vf" fmla="val 115470"/>
          </a:avLst>
        </a:prstGeom>
        <a:solidFill>
          <a:schemeClr val="accent1">
            <a:hueOff val="0"/>
            <a:satOff val="0"/>
            <a:lumOff val="0"/>
            <a:alphaOff val="0"/>
          </a:schemeClr>
        </a:solidFill>
        <a:ln>
          <a:noFill/>
        </a:ln>
        <a:effectLst>
          <a:outerShdw blurRad="381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zh-TW" sz="3000" b="1" kern="1200" cap="none" spc="0" smtClean="0">
              <a:ln w="17780" cmpd="sng">
                <a:prstDash val="solid"/>
                <a:miter lim="800000"/>
              </a:ln>
              <a:effectLst>
                <a:outerShdw blurRad="55000" dist="50800" dir="5400000" algn="tl">
                  <a:srgbClr val="000000">
                    <a:alpha val="33000"/>
                  </a:srgbClr>
                </a:outerShdw>
              </a:effectLst>
            </a:rPr>
            <a:t>咖啡</a:t>
          </a:r>
          <a:endParaRPr lang="zh-TW" altLang="en-US" sz="3000" b="1" kern="1200" cap="none" spc="0" dirty="0">
            <a:ln w="17780" cmpd="sng">
              <a:prstDash val="solid"/>
              <a:miter lim="800000"/>
            </a:ln>
            <a:effectLst>
              <a:outerShdw blurRad="55000" dist="50800" dir="5400000" algn="tl">
                <a:srgbClr val="000000">
                  <a:alpha val="33000"/>
                </a:srgbClr>
              </a:outerShdw>
            </a:effectLst>
          </a:endParaRPr>
        </a:p>
      </dsp:txBody>
      <dsp:txXfrm rot="-5400000">
        <a:off x="4260305" y="3070216"/>
        <a:ext cx="1006460" cy="1156851"/>
      </dsp:txXfrm>
    </dsp:sp>
    <dsp:sp modelId="{5158CE0B-BA37-4E74-8C3F-B135871AA4A7}">
      <dsp:nvSpPr>
        <dsp:cNvPr id="0" name=""/>
        <dsp:cNvSpPr/>
      </dsp:nvSpPr>
      <dsp:spPr>
        <a:xfrm>
          <a:off x="215180" y="1764055"/>
          <a:ext cx="1815107" cy="1008393"/>
        </a:xfrm>
        <a:prstGeom prst="rect">
          <a:avLst/>
        </a:prstGeom>
        <a:noFill/>
        <a:ln w="1587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r" defTabSz="1333500">
            <a:lnSpc>
              <a:spcPct val="90000"/>
            </a:lnSpc>
            <a:spcBef>
              <a:spcPct val="0"/>
            </a:spcBef>
            <a:spcAft>
              <a:spcPct val="35000"/>
            </a:spcAft>
          </a:pPr>
          <a:endParaRPr lang="zh-TW" altLang="en-US" sz="3000" kern="1200" dirty="0"/>
        </a:p>
      </dsp:txBody>
      <dsp:txXfrm>
        <a:off x="215180" y="1764055"/>
        <a:ext cx="1815107" cy="1008393"/>
      </dsp:txXfrm>
    </dsp:sp>
    <dsp:sp modelId="{BCAFC0B4-07DA-4440-A793-F680BBAE5D86}">
      <dsp:nvSpPr>
        <dsp:cNvPr id="0" name=""/>
        <dsp:cNvSpPr/>
      </dsp:nvSpPr>
      <dsp:spPr>
        <a:xfrm rot="5400000">
          <a:off x="3131121" y="1549402"/>
          <a:ext cx="1680655" cy="1462170"/>
        </a:xfrm>
        <a:prstGeom prst="hexagon">
          <a:avLst>
            <a:gd name="adj" fmla="val 25000"/>
            <a:gd name="vf" fmla="val 115470"/>
          </a:avLst>
        </a:prstGeom>
        <a:solidFill>
          <a:schemeClr val="accent1">
            <a:hueOff val="0"/>
            <a:satOff val="0"/>
            <a:lumOff val="0"/>
            <a:alphaOff val="0"/>
          </a:schemeClr>
        </a:solidFill>
        <a:ln>
          <a:noFill/>
        </a:ln>
        <a:effectLst>
          <a:outerShdw blurRad="381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zh-TW" altLang="en-US" sz="3000" b="1" kern="1200" cap="none" spc="0" smtClean="0">
              <a:ln w="17780" cmpd="sng">
                <a:prstDash val="solid"/>
                <a:miter lim="800000"/>
              </a:ln>
              <a:effectLst>
                <a:outerShdw blurRad="55000" dist="50800" dir="5400000" algn="tl">
                  <a:srgbClr val="000000">
                    <a:alpha val="33000"/>
                  </a:srgbClr>
                </a:outerShdw>
              </a:effectLst>
            </a:rPr>
            <a:t>蛋糕</a:t>
          </a:r>
          <a:endParaRPr lang="zh-TW" altLang="en-US" sz="3000" b="1" kern="1200" cap="none" spc="0" dirty="0">
            <a:ln w="17780" cmpd="sng">
              <a:prstDash val="solid"/>
              <a:miter lim="800000"/>
            </a:ln>
            <a:effectLst>
              <a:outerShdw blurRad="55000" dist="50800" dir="5400000" algn="tl">
                <a:srgbClr val="000000">
                  <a:alpha val="33000"/>
                </a:srgbClr>
              </a:outerShdw>
            </a:effectLst>
          </a:endParaRPr>
        </a:p>
      </dsp:txBody>
      <dsp:txXfrm rot="-5400000">
        <a:off x="3468218" y="1702062"/>
        <a:ext cx="1006460" cy="1156851"/>
      </dsp:txXfrm>
    </dsp:sp>
    <dsp:sp modelId="{21A7A204-A015-4C61-B0EF-DAABDD64CA68}">
      <dsp:nvSpPr>
        <dsp:cNvPr id="0" name=""/>
        <dsp:cNvSpPr/>
      </dsp:nvSpPr>
      <dsp:spPr>
        <a:xfrm rot="5400000">
          <a:off x="2411030" y="2917556"/>
          <a:ext cx="1680655" cy="1462170"/>
        </a:xfrm>
        <a:prstGeom prst="hexagon">
          <a:avLst>
            <a:gd name="adj" fmla="val 25000"/>
            <a:gd name="vf" fmla="val 115470"/>
          </a:avLst>
        </a:prstGeom>
        <a:solidFill>
          <a:schemeClr val="accent1">
            <a:hueOff val="0"/>
            <a:satOff val="0"/>
            <a:lumOff val="0"/>
            <a:alphaOff val="0"/>
          </a:schemeClr>
        </a:solidFill>
        <a:ln>
          <a:noFill/>
        </a:ln>
        <a:effectLst>
          <a:outerShdw blurRad="381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zh-TW" sz="3000" b="1" kern="1200" cap="none" spc="0" smtClean="0">
              <a:ln w="17780" cmpd="sng">
                <a:prstDash val="solid"/>
                <a:miter lim="800000"/>
              </a:ln>
              <a:effectLst>
                <a:outerShdw blurRad="55000" dist="50800" dir="5400000" algn="tl">
                  <a:srgbClr val="000000">
                    <a:alpha val="33000"/>
                  </a:srgbClr>
                </a:outerShdw>
              </a:effectLst>
            </a:rPr>
            <a:t>烘焙</a:t>
          </a:r>
          <a:endParaRPr lang="zh-TW" altLang="en-US" sz="3000" b="1" kern="1200" cap="none" spc="0" dirty="0">
            <a:ln w="17780" cmpd="sng">
              <a:prstDash val="solid"/>
              <a:miter lim="800000"/>
            </a:ln>
            <a:effectLst>
              <a:outerShdw blurRad="55000" dist="50800" dir="5400000" algn="tl">
                <a:srgbClr val="000000">
                  <a:alpha val="33000"/>
                </a:srgbClr>
              </a:outerShdw>
            </a:effectLst>
          </a:endParaRPr>
        </a:p>
      </dsp:txBody>
      <dsp:txXfrm rot="-5400000">
        <a:off x="2748127" y="3070216"/>
        <a:ext cx="1006460" cy="1156851"/>
      </dsp:txXfrm>
    </dsp:sp>
    <dsp:sp modelId="{8913D07D-D515-41D2-964C-C80924650F2D}">
      <dsp:nvSpPr>
        <dsp:cNvPr id="0" name=""/>
        <dsp:cNvSpPr/>
      </dsp:nvSpPr>
      <dsp:spPr>
        <a:xfrm>
          <a:off x="4389928" y="3190595"/>
          <a:ext cx="1875611" cy="1008393"/>
        </a:xfrm>
        <a:prstGeom prst="rect">
          <a:avLst/>
        </a:prstGeom>
        <a:noFill/>
        <a:ln w="1587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456B45-63EE-4A69-AC53-E808328B5190}">
      <dsp:nvSpPr>
        <dsp:cNvPr id="0" name=""/>
        <dsp:cNvSpPr/>
      </dsp:nvSpPr>
      <dsp:spPr>
        <a:xfrm rot="5400000">
          <a:off x="1042878" y="1549402"/>
          <a:ext cx="1680655" cy="1462170"/>
        </a:xfrm>
        <a:prstGeom prst="hexagon">
          <a:avLst>
            <a:gd name="adj" fmla="val 25000"/>
            <a:gd name="vf" fmla="val 115470"/>
          </a:avLst>
        </a:prstGeom>
        <a:solidFill>
          <a:schemeClr val="accent1">
            <a:hueOff val="0"/>
            <a:satOff val="0"/>
            <a:lumOff val="0"/>
            <a:alphaOff val="0"/>
          </a:schemeClr>
        </a:solidFill>
        <a:ln>
          <a:noFill/>
        </a:ln>
        <a:effectLst>
          <a:outerShdw blurRad="381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zh-TW" sz="2600" b="0" kern="1200" cap="none" spc="0" smtClean="0">
              <a:ln w="18415" cmpd="sng">
                <a:prstDash val="solid"/>
              </a:ln>
              <a:effectLst>
                <a:outerShdw blurRad="63500" dir="3600000" algn="tl" rotWithShape="0">
                  <a:srgbClr val="000000">
                    <a:alpha val="70000"/>
                  </a:srgbClr>
                </a:outerShdw>
              </a:effectLst>
            </a:rPr>
            <a:t>加盟</a:t>
          </a:r>
          <a:r>
            <a:rPr lang="zh-TW" altLang="en-US" sz="2600" b="0" kern="1200" cap="none" spc="0" smtClean="0">
              <a:ln w="18415" cmpd="sng">
                <a:prstDash val="solid"/>
              </a:ln>
              <a:effectLst>
                <a:outerShdw blurRad="63500" dir="3600000" algn="tl" rotWithShape="0">
                  <a:srgbClr val="000000">
                    <a:alpha val="70000"/>
                  </a:srgbClr>
                </a:outerShdw>
              </a:effectLst>
            </a:rPr>
            <a:t>迅速擴店</a:t>
          </a:r>
          <a:endParaRPr lang="zh-TW" altLang="en-US" sz="2600" b="0" kern="1200" cap="none" spc="0" dirty="0">
            <a:ln w="18415" cmpd="sng">
              <a:prstDash val="solid"/>
            </a:ln>
            <a:effectLst>
              <a:outerShdw blurRad="63500" dir="3600000" algn="tl" rotWithShape="0">
                <a:srgbClr val="000000">
                  <a:alpha val="70000"/>
                </a:srgbClr>
              </a:outerShdw>
            </a:effectLst>
          </a:endParaRPr>
        </a:p>
      </dsp:txBody>
      <dsp:txXfrm rot="-5400000">
        <a:off x="1379975" y="1702062"/>
        <a:ext cx="1006460" cy="115685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4DFAC-9CE8-4351-A104-9DDB87CE2BFB}">
      <dsp:nvSpPr>
        <dsp:cNvPr id="0" name=""/>
        <dsp:cNvSpPr/>
      </dsp:nvSpPr>
      <dsp:spPr>
        <a:xfrm>
          <a:off x="1485838" y="0"/>
          <a:ext cx="5386971" cy="4932039"/>
        </a:xfrm>
        <a:prstGeom prst="diamond">
          <a:avLst/>
        </a:prstGeom>
        <a:gradFill rotWithShape="0">
          <a:gsLst>
            <a:gs pos="0">
              <a:schemeClr val="accent1">
                <a:tint val="40000"/>
                <a:hueOff val="0"/>
                <a:satOff val="0"/>
                <a:lumOff val="0"/>
                <a:alphaOff val="0"/>
                <a:tint val="83000"/>
                <a:shade val="100000"/>
                <a:alpha val="100000"/>
                <a:hueMod val="100000"/>
                <a:satMod val="220000"/>
                <a:lumMod val="90000"/>
              </a:schemeClr>
            </a:gs>
            <a:gs pos="76000">
              <a:schemeClr val="accent1">
                <a:tint val="40000"/>
                <a:hueOff val="0"/>
                <a:satOff val="0"/>
                <a:lumOff val="0"/>
                <a:alphaOff val="0"/>
                <a:shade val="100000"/>
              </a:schemeClr>
            </a:gs>
            <a:gs pos="100000">
              <a:schemeClr val="accent1">
                <a:tint val="40000"/>
                <a:hueOff val="0"/>
                <a:satOff val="0"/>
                <a:lumOff val="0"/>
                <a:alphaOff val="0"/>
                <a:shade val="93000"/>
                <a:alpha val="100000"/>
                <a:satMod val="100000"/>
                <a:lumMod val="93000"/>
              </a:schemeClr>
            </a:gs>
          </a:gsLst>
          <a:path path="circle">
            <a:fillToRect l="15000" t="15000" r="100000" b="100000"/>
          </a:path>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8C44E590-9CDF-443A-90C6-639185978887}">
      <dsp:nvSpPr>
        <dsp:cNvPr id="0" name=""/>
        <dsp:cNvSpPr/>
      </dsp:nvSpPr>
      <dsp:spPr>
        <a:xfrm>
          <a:off x="2088241" y="468043"/>
          <a:ext cx="1923495" cy="1923495"/>
        </a:xfrm>
        <a:prstGeom prst="roundRect">
          <a:avLst/>
        </a:prstGeom>
        <a:gradFill rotWithShape="0">
          <a:gsLst>
            <a:gs pos="0">
              <a:schemeClr val="accent1">
                <a:alpha val="90000"/>
                <a:hueOff val="0"/>
                <a:satOff val="0"/>
                <a:lumOff val="0"/>
                <a:alphaOff val="0"/>
                <a:tint val="83000"/>
                <a:shade val="100000"/>
                <a:alpha val="100000"/>
                <a:hueMod val="100000"/>
                <a:satMod val="220000"/>
                <a:lumMod val="90000"/>
              </a:schemeClr>
            </a:gs>
            <a:gs pos="76000">
              <a:schemeClr val="accent1">
                <a:alpha val="90000"/>
                <a:hueOff val="0"/>
                <a:satOff val="0"/>
                <a:lumOff val="0"/>
                <a:alphaOff val="0"/>
                <a:shade val="100000"/>
              </a:schemeClr>
            </a:gs>
            <a:gs pos="100000">
              <a:schemeClr val="accent1">
                <a:alpha val="90000"/>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n-US" sz="2000" kern="1200" dirty="0" smtClean="0"/>
            <a:t>85</a:t>
          </a:r>
          <a:r>
            <a:rPr lang="zh-TW" sz="2000" kern="1200" dirty="0" smtClean="0"/>
            <a:t>度</a:t>
          </a:r>
          <a:r>
            <a:rPr lang="en-US" sz="2000" kern="1200" dirty="0" smtClean="0"/>
            <a:t>C</a:t>
          </a:r>
          <a:r>
            <a:rPr lang="zh-TW" sz="2000" kern="1200" dirty="0" smtClean="0"/>
            <a:t>每家店都抓準地段黃金三角區，利用人潮優勢以量制價</a:t>
          </a:r>
          <a:r>
            <a:rPr lang="zh-TW" altLang="en-US" sz="1600" kern="1200" dirty="0" smtClean="0"/>
            <a:t>。</a:t>
          </a:r>
          <a:endParaRPr lang="zh-TW" altLang="en-US" sz="1600" b="1" kern="1200" dirty="0">
            <a:latin typeface="+mj-ea"/>
            <a:ea typeface="+mj-ea"/>
          </a:endParaRPr>
        </a:p>
      </dsp:txBody>
      <dsp:txXfrm>
        <a:off x="2182138" y="561940"/>
        <a:ext cx="1735701" cy="1735701"/>
      </dsp:txXfrm>
    </dsp:sp>
    <dsp:sp modelId="{3B0F7C40-3349-4B86-AFB0-DB2550847552}">
      <dsp:nvSpPr>
        <dsp:cNvPr id="0" name=""/>
        <dsp:cNvSpPr/>
      </dsp:nvSpPr>
      <dsp:spPr>
        <a:xfrm>
          <a:off x="4214440" y="468543"/>
          <a:ext cx="1923495" cy="1923495"/>
        </a:xfrm>
        <a:prstGeom prst="roundRect">
          <a:avLst/>
        </a:prstGeom>
        <a:gradFill rotWithShape="0">
          <a:gsLst>
            <a:gs pos="0">
              <a:schemeClr val="accent1">
                <a:alpha val="90000"/>
                <a:hueOff val="0"/>
                <a:satOff val="0"/>
                <a:lumOff val="0"/>
                <a:alphaOff val="-13333"/>
                <a:tint val="83000"/>
                <a:shade val="100000"/>
                <a:alpha val="100000"/>
                <a:hueMod val="100000"/>
                <a:satMod val="220000"/>
                <a:lumMod val="90000"/>
              </a:schemeClr>
            </a:gs>
            <a:gs pos="76000">
              <a:schemeClr val="accent1">
                <a:alpha val="90000"/>
                <a:hueOff val="0"/>
                <a:satOff val="0"/>
                <a:lumOff val="0"/>
                <a:alphaOff val="-13333"/>
                <a:shade val="100000"/>
              </a:schemeClr>
            </a:gs>
            <a:gs pos="100000">
              <a:schemeClr val="accent1">
                <a:alpha val="90000"/>
                <a:hueOff val="0"/>
                <a:satOff val="0"/>
                <a:lumOff val="0"/>
                <a:alphaOff val="-13333"/>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just" defTabSz="844550">
            <a:lnSpc>
              <a:spcPct val="90000"/>
            </a:lnSpc>
            <a:spcBef>
              <a:spcPct val="0"/>
            </a:spcBef>
            <a:spcAft>
              <a:spcPct val="35000"/>
            </a:spcAft>
          </a:pPr>
          <a:r>
            <a:rPr lang="zh-TW" sz="1900" kern="1200" dirty="0" smtClean="0"/>
            <a:t>壓低人事與產品成本緩衝物價上漲的威脅各令時節迎合消費者不同口味</a:t>
          </a:r>
          <a:r>
            <a:rPr lang="zh-TW" altLang="en-US" sz="1900" kern="1200" dirty="0" smtClean="0"/>
            <a:t>。</a:t>
          </a:r>
          <a:endParaRPr lang="zh-TW" altLang="en-US" sz="1900" b="1" kern="1200" dirty="0">
            <a:latin typeface="+mj-ea"/>
            <a:ea typeface="+mj-ea"/>
          </a:endParaRPr>
        </a:p>
      </dsp:txBody>
      <dsp:txXfrm>
        <a:off x="4308337" y="562440"/>
        <a:ext cx="1735701" cy="1735701"/>
      </dsp:txXfrm>
    </dsp:sp>
    <dsp:sp modelId="{82A3E799-23A6-4040-89FF-505721B298A6}">
      <dsp:nvSpPr>
        <dsp:cNvPr id="0" name=""/>
        <dsp:cNvSpPr/>
      </dsp:nvSpPr>
      <dsp:spPr>
        <a:xfrm>
          <a:off x="2088241" y="2654467"/>
          <a:ext cx="1923495" cy="1923495"/>
        </a:xfrm>
        <a:prstGeom prst="roundRect">
          <a:avLst/>
        </a:prstGeom>
        <a:gradFill rotWithShape="0">
          <a:gsLst>
            <a:gs pos="0">
              <a:schemeClr val="accent1">
                <a:alpha val="90000"/>
                <a:hueOff val="0"/>
                <a:satOff val="0"/>
                <a:lumOff val="0"/>
                <a:alphaOff val="-26667"/>
                <a:tint val="83000"/>
                <a:shade val="100000"/>
                <a:alpha val="100000"/>
                <a:hueMod val="100000"/>
                <a:satMod val="220000"/>
                <a:lumMod val="90000"/>
              </a:schemeClr>
            </a:gs>
            <a:gs pos="76000">
              <a:schemeClr val="accent1">
                <a:alpha val="90000"/>
                <a:hueOff val="0"/>
                <a:satOff val="0"/>
                <a:lumOff val="0"/>
                <a:alphaOff val="-26667"/>
                <a:shade val="100000"/>
              </a:schemeClr>
            </a:gs>
            <a:gs pos="100000">
              <a:schemeClr val="accent1">
                <a:alpha val="90000"/>
                <a:hueOff val="0"/>
                <a:satOff val="0"/>
                <a:lumOff val="0"/>
                <a:alphaOff val="-26667"/>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zh-TW" sz="2000" kern="1200" dirty="0" smtClean="0"/>
            <a:t>利用異業結盟接觸更多喜愛咖啡蛋糕的消費者，進而拓展銷售通路。</a:t>
          </a:r>
          <a:endParaRPr lang="zh-TW" altLang="en-US" sz="2000" b="1" kern="1200" dirty="0">
            <a:latin typeface="+mj-ea"/>
            <a:ea typeface="+mj-ea"/>
          </a:endParaRPr>
        </a:p>
      </dsp:txBody>
      <dsp:txXfrm>
        <a:off x="2182138" y="2748364"/>
        <a:ext cx="1735701" cy="1735701"/>
      </dsp:txXfrm>
    </dsp:sp>
    <dsp:sp modelId="{06C12541-1F6B-4A20-AD7B-8006E24D2192}">
      <dsp:nvSpPr>
        <dsp:cNvPr id="0" name=""/>
        <dsp:cNvSpPr/>
      </dsp:nvSpPr>
      <dsp:spPr>
        <a:xfrm>
          <a:off x="4248467" y="2638656"/>
          <a:ext cx="1923495" cy="1923495"/>
        </a:xfrm>
        <a:prstGeom prst="roundRect">
          <a:avLst/>
        </a:prstGeom>
        <a:gradFill rotWithShape="0">
          <a:gsLst>
            <a:gs pos="0">
              <a:schemeClr val="accent1">
                <a:alpha val="90000"/>
                <a:hueOff val="0"/>
                <a:satOff val="0"/>
                <a:lumOff val="0"/>
                <a:alphaOff val="-40000"/>
                <a:tint val="83000"/>
                <a:shade val="100000"/>
                <a:alpha val="100000"/>
                <a:hueMod val="100000"/>
                <a:satMod val="220000"/>
                <a:lumMod val="90000"/>
              </a:schemeClr>
            </a:gs>
            <a:gs pos="76000">
              <a:schemeClr val="accent1">
                <a:alpha val="90000"/>
                <a:hueOff val="0"/>
                <a:satOff val="0"/>
                <a:lumOff val="0"/>
                <a:alphaOff val="-40000"/>
                <a:shade val="100000"/>
              </a:schemeClr>
            </a:gs>
            <a:gs pos="100000">
              <a:schemeClr val="accent1">
                <a:alpha val="90000"/>
                <a:hueOff val="0"/>
                <a:satOff val="0"/>
                <a:lumOff val="0"/>
                <a:alphaOff val="-4000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zh-TW" sz="2000" kern="1200" dirty="0" smtClean="0"/>
            <a:t>嚴格控管產品新鮮度，保有產品生命週期以鞏固消費者對品牌的信任。</a:t>
          </a:r>
          <a:endParaRPr lang="zh-TW" sz="2000" b="1" kern="1200" dirty="0" smtClean="0">
            <a:effectLst/>
            <a:latin typeface="+mj-ea"/>
            <a:ea typeface="+mj-ea"/>
          </a:endParaRPr>
        </a:p>
      </dsp:txBody>
      <dsp:txXfrm>
        <a:off x="4342364" y="2732553"/>
        <a:ext cx="1735701" cy="173570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A5EDC9-C169-4F95-A724-F78302052AC3}">
      <dsp:nvSpPr>
        <dsp:cNvPr id="0" name=""/>
        <dsp:cNvSpPr/>
      </dsp:nvSpPr>
      <dsp:spPr>
        <a:xfrm>
          <a:off x="0" y="0"/>
          <a:ext cx="7992887" cy="0"/>
        </a:xfrm>
        <a:prstGeom prst="line">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E4DB60-6D95-48E2-9CE5-1B216E024321}">
      <dsp:nvSpPr>
        <dsp:cNvPr id="0" name=""/>
        <dsp:cNvSpPr/>
      </dsp:nvSpPr>
      <dsp:spPr>
        <a:xfrm flipH="1">
          <a:off x="0" y="0"/>
          <a:ext cx="1166530" cy="512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zh-TW" altLang="en-US" sz="6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0" y="0"/>
        <a:ext cx="1166530" cy="5128344"/>
      </dsp:txXfrm>
    </dsp:sp>
    <dsp:sp modelId="{B9C2200A-F213-4368-8D89-EAFD596D31C1}">
      <dsp:nvSpPr>
        <dsp:cNvPr id="0" name=""/>
        <dsp:cNvSpPr/>
      </dsp:nvSpPr>
      <dsp:spPr>
        <a:xfrm>
          <a:off x="1286423" y="80130"/>
          <a:ext cx="6274417" cy="16026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85</a:t>
          </a:r>
          <a:r>
            <a:rPr 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度</a:t>
          </a:r>
          <a:r>
            <a:rPr lang="en-US"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a:t>
          </a:r>
          <a:r>
            <a:rPr 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成功經營的關鍵因素：</a:t>
          </a:r>
          <a:endParaRPr lang="en-US" alt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lvl="0" algn="l" defTabSz="933450">
            <a:lnSpc>
              <a:spcPct val="90000"/>
            </a:lnSpc>
            <a:spcBef>
              <a:spcPct val="0"/>
            </a:spcBef>
            <a:spcAft>
              <a:spcPct val="35000"/>
            </a:spcAft>
          </a:pP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國宴指定的安提瓜火山咖啡，搭配新鮮精緻的華麗蛋糕，讓消費者以平價消費、高級享受</a:t>
          </a:r>
          <a:r>
            <a:rPr lang="zh-TW" altLang="en-US"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a:t>
          </a:r>
          <a:endParaRPr lang="zh-TW" altLang="en-US" sz="2100" b="1" kern="12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sp:txBody>
      <dsp:txXfrm>
        <a:off x="1286423" y="80130"/>
        <a:ext cx="6274417" cy="1602607"/>
      </dsp:txXfrm>
    </dsp:sp>
    <dsp:sp modelId="{1B42F168-1612-4B6C-8235-C51224E2ED5E}">
      <dsp:nvSpPr>
        <dsp:cNvPr id="0" name=""/>
        <dsp:cNvSpPr/>
      </dsp:nvSpPr>
      <dsp:spPr>
        <a:xfrm>
          <a:off x="1166530" y="1682737"/>
          <a:ext cx="6394310"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903A09-C48E-4BAF-9E17-E33A1F81B228}">
      <dsp:nvSpPr>
        <dsp:cNvPr id="0" name=""/>
        <dsp:cNvSpPr/>
      </dsp:nvSpPr>
      <dsp:spPr>
        <a:xfrm>
          <a:off x="1286423" y="1762868"/>
          <a:ext cx="6274417" cy="16026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行銷策略：</a:t>
          </a:r>
          <a:endParaRPr lang="en-US" alt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lvl="0" algn="l" defTabSz="933450">
            <a:lnSpc>
              <a:spcPct val="90000"/>
            </a:lnSpc>
            <a:spcBef>
              <a:spcPct val="0"/>
            </a:spcBef>
            <a:spcAft>
              <a:spcPct val="35000"/>
            </a:spcAft>
          </a:pPr>
          <a:r>
            <a:rPr lang="en-US"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不惜重本向五星級主廚挖角，在品質控管與創新的經典美食率先抓住顧客的味蕾，讓</a:t>
          </a:r>
          <a:r>
            <a:rPr lang="en-US"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在短時間內發展迅速。</a:t>
          </a:r>
          <a:endParaRPr lang="zh-TW" altLang="en-US" sz="2100" b="1" kern="12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sp:txBody>
      <dsp:txXfrm>
        <a:off x="1286423" y="1762868"/>
        <a:ext cx="6274417" cy="1602607"/>
      </dsp:txXfrm>
    </dsp:sp>
    <dsp:sp modelId="{95A12674-8CB5-41D6-862F-0CEBE2525784}">
      <dsp:nvSpPr>
        <dsp:cNvPr id="0" name=""/>
        <dsp:cNvSpPr/>
      </dsp:nvSpPr>
      <dsp:spPr>
        <a:xfrm>
          <a:off x="1166530" y="3365475"/>
          <a:ext cx="6394310"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529158-7909-42A1-BC30-8C1FE9C07D24}">
      <dsp:nvSpPr>
        <dsp:cNvPr id="0" name=""/>
        <dsp:cNvSpPr/>
      </dsp:nvSpPr>
      <dsp:spPr>
        <a:xfrm>
          <a:off x="1286423" y="3445606"/>
          <a:ext cx="6274417" cy="16026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SWOT</a:t>
          </a:r>
          <a:r>
            <a:rPr 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分析：</a:t>
          </a:r>
          <a:endParaRPr lang="en-US" alt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lvl="0" algn="l" defTabSz="933450">
            <a:lnSpc>
              <a:spcPct val="90000"/>
            </a:lnSpc>
            <a:spcBef>
              <a:spcPct val="0"/>
            </a:spcBef>
            <a:spcAft>
              <a:spcPct val="35000"/>
            </a:spcAft>
          </a:pP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主要的消費族群以青少年為對象，與星巴克的高消費族群較不同，讓消費者能享受如此頂級的美食，卻不需要大筆金錢消費。</a:t>
          </a:r>
          <a:endParaRPr lang="zh-TW" altLang="en-US" sz="2100" b="1" kern="12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sp:txBody>
      <dsp:txXfrm>
        <a:off x="1286423" y="3445606"/>
        <a:ext cx="6274417" cy="1602607"/>
      </dsp:txXfrm>
    </dsp:sp>
    <dsp:sp modelId="{D91385C7-7EED-4BE1-A05D-4E766C878F15}">
      <dsp:nvSpPr>
        <dsp:cNvPr id="0" name=""/>
        <dsp:cNvSpPr/>
      </dsp:nvSpPr>
      <dsp:spPr>
        <a:xfrm>
          <a:off x="1166530" y="5048213"/>
          <a:ext cx="6394310"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A5EDC9-C169-4F95-A724-F78302052AC3}">
      <dsp:nvSpPr>
        <dsp:cNvPr id="0" name=""/>
        <dsp:cNvSpPr/>
      </dsp:nvSpPr>
      <dsp:spPr>
        <a:xfrm>
          <a:off x="0" y="0"/>
          <a:ext cx="7992887" cy="0"/>
        </a:xfrm>
        <a:prstGeom prst="line">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E4DB60-6D95-48E2-9CE5-1B216E024321}">
      <dsp:nvSpPr>
        <dsp:cNvPr id="0" name=""/>
        <dsp:cNvSpPr/>
      </dsp:nvSpPr>
      <dsp:spPr>
        <a:xfrm flipH="1">
          <a:off x="0" y="0"/>
          <a:ext cx="1166530" cy="5040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zh-TW" altLang="en-US" sz="6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0" y="0"/>
        <a:ext cx="1166530" cy="5040559"/>
      </dsp:txXfrm>
    </dsp:sp>
    <dsp:sp modelId="{B9C2200A-F213-4368-8D89-EAFD596D31C1}">
      <dsp:nvSpPr>
        <dsp:cNvPr id="0" name=""/>
        <dsp:cNvSpPr/>
      </dsp:nvSpPr>
      <dsp:spPr>
        <a:xfrm>
          <a:off x="1286423" y="78758"/>
          <a:ext cx="6274417" cy="15751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消費行為：</a:t>
          </a:r>
          <a:endParaRPr lang="en-US" alt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lvl="0" algn="l" defTabSz="933450">
            <a:lnSpc>
              <a:spcPct val="90000"/>
            </a:lnSpc>
            <a:spcBef>
              <a:spcPct val="0"/>
            </a:spcBef>
            <a:spcAft>
              <a:spcPct val="35000"/>
            </a:spcAft>
          </a:pPr>
          <a:r>
            <a:rPr lang="en-US"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的消費族群主要在青少年為對象，與星巴克的高消費族群不一樣，堅持品質新鮮與親切服務。</a:t>
          </a:r>
          <a:endParaRPr lang="zh-TW" altLang="en-US" sz="2100" b="1" kern="12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sp:txBody>
      <dsp:txXfrm>
        <a:off x="1286423" y="78758"/>
        <a:ext cx="6274417" cy="1575174"/>
      </dsp:txXfrm>
    </dsp:sp>
    <dsp:sp modelId="{1B42F168-1612-4B6C-8235-C51224E2ED5E}">
      <dsp:nvSpPr>
        <dsp:cNvPr id="0" name=""/>
        <dsp:cNvSpPr/>
      </dsp:nvSpPr>
      <dsp:spPr>
        <a:xfrm>
          <a:off x="1166530" y="1653933"/>
          <a:ext cx="6394310"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903A09-C48E-4BAF-9E17-E33A1F81B228}">
      <dsp:nvSpPr>
        <dsp:cNvPr id="0" name=""/>
        <dsp:cNvSpPr/>
      </dsp:nvSpPr>
      <dsp:spPr>
        <a:xfrm>
          <a:off x="1286423" y="1732692"/>
          <a:ext cx="6274417" cy="15751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消費者重要性與滿意度：</a:t>
          </a:r>
          <a:endParaRPr lang="en-US" alt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lvl="0" algn="l" defTabSz="933450">
            <a:lnSpc>
              <a:spcPct val="90000"/>
            </a:lnSpc>
            <a:spcBef>
              <a:spcPct val="0"/>
            </a:spcBef>
            <a:spcAft>
              <a:spcPct val="35000"/>
            </a:spcAft>
          </a:pP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消費者在價格與品質上有給予相當的肯定，裝潢與環境也能讓顧客感覺到舒適。</a:t>
          </a:r>
          <a:endParaRPr lang="zh-TW" altLang="en-US" sz="2100" b="1" kern="12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sp:txBody>
      <dsp:txXfrm>
        <a:off x="1286423" y="1732692"/>
        <a:ext cx="6274417" cy="1575174"/>
      </dsp:txXfrm>
    </dsp:sp>
    <dsp:sp modelId="{95A12674-8CB5-41D6-862F-0CEBE2525784}">
      <dsp:nvSpPr>
        <dsp:cNvPr id="0" name=""/>
        <dsp:cNvSpPr/>
      </dsp:nvSpPr>
      <dsp:spPr>
        <a:xfrm>
          <a:off x="1166530" y="3307867"/>
          <a:ext cx="6394310"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529158-7909-42A1-BC30-8C1FE9C07D24}">
      <dsp:nvSpPr>
        <dsp:cNvPr id="0" name=""/>
        <dsp:cNvSpPr/>
      </dsp:nvSpPr>
      <dsp:spPr>
        <a:xfrm>
          <a:off x="1286423" y="3386626"/>
          <a:ext cx="6274417" cy="15751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消費者忠誠度：</a:t>
          </a:r>
          <a:endParaRPr lang="en-US" altLang="zh-TW" sz="21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lvl="0" algn="l" defTabSz="933450">
            <a:lnSpc>
              <a:spcPct val="90000"/>
            </a:lnSpc>
            <a:spcBef>
              <a:spcPct val="0"/>
            </a:spcBef>
            <a:spcAft>
              <a:spcPct val="35000"/>
            </a:spcAft>
          </a:pP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由統計結果發現，</a:t>
          </a:r>
          <a:r>
            <a:rPr lang="en-US"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sz="21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有建立起消費者真正喜歡的品牌，且願意持續再度消費。</a:t>
          </a:r>
          <a:endParaRPr lang="zh-TW" altLang="en-US" sz="2100" b="1" kern="12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sp:txBody>
      <dsp:txXfrm>
        <a:off x="1286423" y="3386626"/>
        <a:ext cx="6274417" cy="1575174"/>
      </dsp:txXfrm>
    </dsp:sp>
    <dsp:sp modelId="{D91385C7-7EED-4BE1-A05D-4E766C878F15}">
      <dsp:nvSpPr>
        <dsp:cNvPr id="0" name=""/>
        <dsp:cNvSpPr/>
      </dsp:nvSpPr>
      <dsp:spPr>
        <a:xfrm>
          <a:off x="1166530" y="4961801"/>
          <a:ext cx="6394310"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A5EDC9-C169-4F95-A724-F78302052AC3}">
      <dsp:nvSpPr>
        <dsp:cNvPr id="0" name=""/>
        <dsp:cNvSpPr/>
      </dsp:nvSpPr>
      <dsp:spPr>
        <a:xfrm>
          <a:off x="0" y="2461"/>
          <a:ext cx="8568952" cy="0"/>
        </a:xfrm>
        <a:prstGeom prst="line">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E4DB60-6D95-48E2-9CE5-1B216E024321}">
      <dsp:nvSpPr>
        <dsp:cNvPr id="0" name=""/>
        <dsp:cNvSpPr/>
      </dsp:nvSpPr>
      <dsp:spPr>
        <a:xfrm flipH="1">
          <a:off x="0" y="2461"/>
          <a:ext cx="1250604" cy="5035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zh-TW" altLang="en-US" sz="6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0" y="2461"/>
        <a:ext cx="1250604" cy="5035637"/>
      </dsp:txXfrm>
    </dsp:sp>
    <dsp:sp modelId="{B9C2200A-F213-4368-8D89-EAFD596D31C1}">
      <dsp:nvSpPr>
        <dsp:cNvPr id="0" name=""/>
        <dsp:cNvSpPr/>
      </dsp:nvSpPr>
      <dsp:spPr>
        <a:xfrm>
          <a:off x="1379138" y="71799"/>
          <a:ext cx="6726627" cy="100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zh-TW" sz="1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打亮品牌，創造知名度尋找愛饕</a:t>
          </a:r>
          <a:endParaRPr lang="en-US" altLang="zh-TW" sz="1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lvl="0" algn="l" defTabSz="800100">
            <a:lnSpc>
              <a:spcPct val="90000"/>
            </a:lnSpc>
            <a:spcBef>
              <a:spcPct val="0"/>
            </a:spcBef>
            <a:spcAft>
              <a:spcPct val="35000"/>
            </a:spcAft>
          </a:pPr>
          <a:r>
            <a:rPr lang="en-US"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的廣告知名度不高，可以增加廣告量，配合促銷活動來帶動市佔率。</a:t>
          </a:r>
          <a:endParaRPr lang="zh-TW" altLang="en-US" sz="1800" b="1" kern="12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sp:txBody>
      <dsp:txXfrm>
        <a:off x="1379138" y="71799"/>
        <a:ext cx="6726627" cy="1002466"/>
      </dsp:txXfrm>
    </dsp:sp>
    <dsp:sp modelId="{1B42F168-1612-4B6C-8235-C51224E2ED5E}">
      <dsp:nvSpPr>
        <dsp:cNvPr id="0" name=""/>
        <dsp:cNvSpPr/>
      </dsp:nvSpPr>
      <dsp:spPr>
        <a:xfrm>
          <a:off x="1250604" y="1074265"/>
          <a:ext cx="6855161"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903A09-C48E-4BAF-9E17-E33A1F81B228}">
      <dsp:nvSpPr>
        <dsp:cNvPr id="0" name=""/>
        <dsp:cNvSpPr/>
      </dsp:nvSpPr>
      <dsp:spPr>
        <a:xfrm>
          <a:off x="1379138" y="1143604"/>
          <a:ext cx="6726627" cy="12154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zh-TW" sz="1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潛在進入者的威脅</a:t>
          </a:r>
          <a:endParaRPr lang="en-US" altLang="zh-TW" sz="1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lvl="0" algn="l" defTabSz="800100">
            <a:lnSpc>
              <a:spcPct val="90000"/>
            </a:lnSpc>
            <a:spcBef>
              <a:spcPct val="0"/>
            </a:spcBef>
            <a:spcAft>
              <a:spcPct val="35000"/>
            </a:spcAft>
          </a:pPr>
          <a:r>
            <a:rPr lang="en-US"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85</a:t>
          </a:r>
          <a:r>
            <a:rPr lang="zh-TW"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度</a:t>
          </a:r>
          <a:r>
            <a:rPr lang="en-US"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a:t>
          </a:r>
          <a:r>
            <a:rPr lang="zh-TW"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產品差異化不大，容易被新竄起競爭者取代，創新具特色的新口味，讓消費者能選擇的種類更多。</a:t>
          </a:r>
          <a:endParaRPr lang="zh-TW" altLang="en-US" sz="1800" b="1" kern="12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sp:txBody>
      <dsp:txXfrm>
        <a:off x="1379138" y="1143604"/>
        <a:ext cx="6726627" cy="1215446"/>
      </dsp:txXfrm>
    </dsp:sp>
    <dsp:sp modelId="{95A12674-8CB5-41D6-862F-0CEBE2525784}">
      <dsp:nvSpPr>
        <dsp:cNvPr id="0" name=""/>
        <dsp:cNvSpPr/>
      </dsp:nvSpPr>
      <dsp:spPr>
        <a:xfrm>
          <a:off x="1250604" y="2359050"/>
          <a:ext cx="6855161"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529158-7909-42A1-BC30-8C1FE9C07D24}">
      <dsp:nvSpPr>
        <dsp:cNvPr id="0" name=""/>
        <dsp:cNvSpPr/>
      </dsp:nvSpPr>
      <dsp:spPr>
        <a:xfrm>
          <a:off x="1379138" y="2428388"/>
          <a:ext cx="6726627" cy="1082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zh-TW" sz="1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用地狹小，使得店面內外人潮水洩不通</a:t>
          </a:r>
          <a:endParaRPr lang="en-US" altLang="zh-TW" sz="1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lvl="0" algn="l" defTabSz="800100">
            <a:lnSpc>
              <a:spcPct val="90000"/>
            </a:lnSpc>
            <a:spcBef>
              <a:spcPct val="0"/>
            </a:spcBef>
            <a:spcAft>
              <a:spcPct val="35000"/>
            </a:spcAft>
          </a:pPr>
          <a:r>
            <a:rPr lang="zh-TW"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因應付大多數外帶與內用的需求量，須多考量消費者需要的空間，可以規畫停車場與店內空間，增加消費者購買的便利性。</a:t>
          </a:r>
          <a:endParaRPr lang="zh-TW" altLang="en-US" sz="1800" b="1" kern="1200"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dsp:txBody>
      <dsp:txXfrm>
        <a:off x="1379138" y="2428388"/>
        <a:ext cx="6726627" cy="1082787"/>
      </dsp:txXfrm>
    </dsp:sp>
    <dsp:sp modelId="{D91385C7-7EED-4BE1-A05D-4E766C878F15}">
      <dsp:nvSpPr>
        <dsp:cNvPr id="0" name=""/>
        <dsp:cNvSpPr/>
      </dsp:nvSpPr>
      <dsp:spPr>
        <a:xfrm>
          <a:off x="1250604" y="3511176"/>
          <a:ext cx="6855161"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26DCAE-DBC7-4EF6-A43D-ADC5E20D09AD}">
      <dsp:nvSpPr>
        <dsp:cNvPr id="0" name=""/>
        <dsp:cNvSpPr/>
      </dsp:nvSpPr>
      <dsp:spPr>
        <a:xfrm>
          <a:off x="1379138" y="3580515"/>
          <a:ext cx="6726627" cy="13867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zh-TW" sz="1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給顧客統一的品質，統一的服務</a:t>
          </a:r>
          <a:endParaRPr lang="en-US" altLang="zh-TW" sz="1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lvl="0" algn="l" defTabSz="800100">
            <a:lnSpc>
              <a:spcPct val="90000"/>
            </a:lnSpc>
            <a:spcBef>
              <a:spcPct val="0"/>
            </a:spcBef>
            <a:spcAft>
              <a:spcPct val="35000"/>
            </a:spcAft>
          </a:pPr>
          <a:r>
            <a:rPr lang="zh-TW"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因快速展店的關係，分店之間的素質較難掌控，服務人員為店家與消費者的第一線接觸者，培訓優良素質的服務，是每間分店需努力的方向。</a:t>
          </a:r>
          <a:endParaRPr lang="en-US" altLang="zh-TW" sz="1800" b="1" kern="1200"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a:p>
          <a:pPr lvl="0" algn="l" defTabSz="800100">
            <a:lnSpc>
              <a:spcPct val="90000"/>
            </a:lnSpc>
            <a:spcBef>
              <a:spcPct val="0"/>
            </a:spcBef>
            <a:spcAft>
              <a:spcPct val="35000"/>
            </a:spcAft>
          </a:pPr>
          <a:endParaRPr lang="zh-TW" altLang="en-US" sz="1800" b="1" kern="1200"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sp:txBody>
      <dsp:txXfrm>
        <a:off x="1379138" y="3580515"/>
        <a:ext cx="6726627" cy="1386767"/>
      </dsp:txXfrm>
    </dsp:sp>
    <dsp:sp modelId="{FABEF9F6-74B3-442A-A33F-146766EF66F8}">
      <dsp:nvSpPr>
        <dsp:cNvPr id="0" name=""/>
        <dsp:cNvSpPr/>
      </dsp:nvSpPr>
      <dsp:spPr>
        <a:xfrm>
          <a:off x="1250604" y="4967282"/>
          <a:ext cx="6855161"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6C32A9-67EE-4CE1-A3CF-DF580644C0D6}">
      <dsp:nvSpPr>
        <dsp:cNvPr id="0" name=""/>
        <dsp:cNvSpPr/>
      </dsp:nvSpPr>
      <dsp:spPr>
        <a:xfrm rot="5400000">
          <a:off x="-160847" y="162954"/>
          <a:ext cx="1072314" cy="750620"/>
        </a:xfrm>
        <a:prstGeom prst="chevron">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zh-TW" altLang="en-US" sz="1900" kern="1200" dirty="0" smtClean="0"/>
            <a:t>一</a:t>
          </a:r>
          <a:endParaRPr lang="en-US" altLang="zh-TW" sz="1900" kern="1200" dirty="0" smtClean="0"/>
        </a:p>
      </dsp:txBody>
      <dsp:txXfrm rot="-5400000">
        <a:off x="0" y="377417"/>
        <a:ext cx="750620" cy="321694"/>
      </dsp:txXfrm>
    </dsp:sp>
    <dsp:sp modelId="{5336020D-8018-4B5C-B7EC-A6C55EF7D02A}">
      <dsp:nvSpPr>
        <dsp:cNvPr id="0" name=""/>
        <dsp:cNvSpPr/>
      </dsp:nvSpPr>
      <dsp:spPr>
        <a:xfrm rot="5400000">
          <a:off x="4167267" y="-3414540"/>
          <a:ext cx="697004" cy="753029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zh-TW" alt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瞭解台灣咖啡的趨勢以搶攻市場</a:t>
          </a:r>
          <a:endParaRPr lang="zh-TW" altLang="en-US" sz="24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sp:txBody>
      <dsp:txXfrm rot="-5400000">
        <a:off x="750620" y="36132"/>
        <a:ext cx="7496274" cy="628954"/>
      </dsp:txXfrm>
    </dsp:sp>
    <dsp:sp modelId="{3BDE0E17-0859-4407-89CB-8FDAA0F976B5}">
      <dsp:nvSpPr>
        <dsp:cNvPr id="0" name=""/>
        <dsp:cNvSpPr/>
      </dsp:nvSpPr>
      <dsp:spPr>
        <a:xfrm rot="5400000">
          <a:off x="-160847" y="1117958"/>
          <a:ext cx="1072314" cy="750620"/>
        </a:xfrm>
        <a:prstGeom prst="chevron">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zh-TW" altLang="en-US" sz="1900" kern="1200" dirty="0" smtClean="0"/>
            <a:t>二</a:t>
          </a:r>
          <a:endParaRPr lang="zh-TW" altLang="en-US" sz="1900" kern="1200" dirty="0"/>
        </a:p>
      </dsp:txBody>
      <dsp:txXfrm rot="-5400000">
        <a:off x="0" y="1332421"/>
        <a:ext cx="750620" cy="321694"/>
      </dsp:txXfrm>
    </dsp:sp>
    <dsp:sp modelId="{5EED5EBA-7347-4700-90C0-23F099301C80}">
      <dsp:nvSpPr>
        <dsp:cNvPr id="0" name=""/>
        <dsp:cNvSpPr/>
      </dsp:nvSpPr>
      <dsp:spPr>
        <a:xfrm rot="5400000">
          <a:off x="4167267" y="-2459536"/>
          <a:ext cx="697004" cy="753029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瞭解</a:t>
          </a:r>
          <a:r>
            <a:rPr 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85</a:t>
          </a: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度</a:t>
          </a:r>
          <a:r>
            <a:rPr 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a:t>
          </a: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的理念與歷史沿革</a:t>
          </a:r>
          <a:endParaRPr lang="zh-TW" altLang="en-US" sz="24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sp:txBody>
      <dsp:txXfrm rot="-5400000">
        <a:off x="750620" y="991136"/>
        <a:ext cx="7496274" cy="628954"/>
      </dsp:txXfrm>
    </dsp:sp>
    <dsp:sp modelId="{111181A3-5955-4AD0-A91D-00708CBD7E5B}">
      <dsp:nvSpPr>
        <dsp:cNvPr id="0" name=""/>
        <dsp:cNvSpPr/>
      </dsp:nvSpPr>
      <dsp:spPr>
        <a:xfrm rot="5400000">
          <a:off x="-160847" y="2072961"/>
          <a:ext cx="1072314" cy="750620"/>
        </a:xfrm>
        <a:prstGeom prst="chevron">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zh-TW" altLang="en-US" sz="1900" kern="1200" dirty="0" smtClean="0"/>
            <a:t>三</a:t>
          </a:r>
          <a:endParaRPr lang="zh-TW" altLang="en-US" sz="1900" kern="1200" dirty="0"/>
        </a:p>
      </dsp:txBody>
      <dsp:txXfrm rot="-5400000">
        <a:off x="0" y="2287424"/>
        <a:ext cx="750620" cy="321694"/>
      </dsp:txXfrm>
    </dsp:sp>
    <dsp:sp modelId="{CB5FDE83-2F61-4EB4-9734-9A637F992554}">
      <dsp:nvSpPr>
        <dsp:cNvPr id="0" name=""/>
        <dsp:cNvSpPr/>
      </dsp:nvSpPr>
      <dsp:spPr>
        <a:xfrm rot="5400000">
          <a:off x="4167267" y="-1504532"/>
          <a:ext cx="697004" cy="753029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探討</a:t>
          </a:r>
          <a:r>
            <a:rPr 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85</a:t>
          </a: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度</a:t>
          </a:r>
          <a:r>
            <a:rPr 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a:t>
          </a: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的</a:t>
          </a:r>
          <a:r>
            <a:rPr 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4P</a:t>
          </a: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及</a:t>
          </a:r>
          <a:r>
            <a:rPr 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SWOT</a:t>
          </a: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分析策略</a:t>
          </a:r>
          <a:endParaRPr lang="zh-TW" altLang="en-US" sz="24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sp:txBody>
      <dsp:txXfrm rot="-5400000">
        <a:off x="750620" y="1946140"/>
        <a:ext cx="7496274" cy="628954"/>
      </dsp:txXfrm>
    </dsp:sp>
    <dsp:sp modelId="{DA667CCD-2FC1-4442-AC39-8E38F8895A51}">
      <dsp:nvSpPr>
        <dsp:cNvPr id="0" name=""/>
        <dsp:cNvSpPr/>
      </dsp:nvSpPr>
      <dsp:spPr>
        <a:xfrm rot="5400000">
          <a:off x="-160847" y="3027965"/>
          <a:ext cx="1072314" cy="750620"/>
        </a:xfrm>
        <a:prstGeom prst="chevron">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zh-TW" altLang="en-US" sz="1900" kern="1200" dirty="0" smtClean="0"/>
            <a:t>四</a:t>
          </a:r>
          <a:endParaRPr lang="zh-TW" altLang="en-US" sz="1900" kern="1200" dirty="0"/>
        </a:p>
      </dsp:txBody>
      <dsp:txXfrm rot="-5400000">
        <a:off x="0" y="3242428"/>
        <a:ext cx="750620" cy="321694"/>
      </dsp:txXfrm>
    </dsp:sp>
    <dsp:sp modelId="{AA108F9B-9ADA-4B1F-A717-E468AD4D16DF}">
      <dsp:nvSpPr>
        <dsp:cNvPr id="0" name=""/>
        <dsp:cNvSpPr/>
      </dsp:nvSpPr>
      <dsp:spPr>
        <a:xfrm rot="5400000">
          <a:off x="4167267" y="-549529"/>
          <a:ext cx="697004" cy="753029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分析消費者對</a:t>
          </a:r>
          <a:r>
            <a:rPr 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85</a:t>
          </a: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度</a:t>
          </a:r>
          <a:r>
            <a:rPr 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a:t>
          </a: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消費行為與消費者滿意度</a:t>
          </a:r>
          <a:endParaRPr lang="zh-TW" altLang="en-US" sz="24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sp:txBody>
      <dsp:txXfrm rot="-5400000">
        <a:off x="750620" y="2901143"/>
        <a:ext cx="7496274" cy="628954"/>
      </dsp:txXfrm>
    </dsp:sp>
    <dsp:sp modelId="{AAC899C5-3AD7-4775-8FB0-EF6FEA76585E}">
      <dsp:nvSpPr>
        <dsp:cNvPr id="0" name=""/>
        <dsp:cNvSpPr/>
      </dsp:nvSpPr>
      <dsp:spPr>
        <a:xfrm rot="5400000">
          <a:off x="-160847" y="3982969"/>
          <a:ext cx="1072314" cy="750620"/>
        </a:xfrm>
        <a:prstGeom prst="chevron">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zh-TW" altLang="en-US" sz="1900" kern="1200" dirty="0" smtClean="0"/>
            <a:t>五</a:t>
          </a:r>
          <a:endParaRPr lang="zh-TW" altLang="en-US" sz="1900" kern="1200" dirty="0"/>
        </a:p>
      </dsp:txBody>
      <dsp:txXfrm rot="-5400000">
        <a:off x="0" y="4197432"/>
        <a:ext cx="750620" cy="321694"/>
      </dsp:txXfrm>
    </dsp:sp>
    <dsp:sp modelId="{753B5A51-B428-494A-AC66-49DEFA6AD87C}">
      <dsp:nvSpPr>
        <dsp:cNvPr id="0" name=""/>
        <dsp:cNvSpPr/>
      </dsp:nvSpPr>
      <dsp:spPr>
        <a:xfrm rot="5400000">
          <a:off x="4167267" y="405474"/>
          <a:ext cx="697004" cy="753029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綜合研究結果，提供給</a:t>
          </a:r>
          <a:r>
            <a:rPr 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85</a:t>
          </a: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度</a:t>
          </a:r>
          <a:r>
            <a:rPr lang="en-US"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a:t>
          </a:r>
          <a:r>
            <a:rPr lang="zh-TW" sz="24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為未來發展參考</a:t>
          </a:r>
          <a:endParaRPr lang="zh-TW" altLang="en-US" sz="24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sp:txBody>
      <dsp:txXfrm rot="-5400000">
        <a:off x="750620" y="3856147"/>
        <a:ext cx="7496274" cy="6289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3C7CC-9913-4F51-9783-7299857BD08F}">
      <dsp:nvSpPr>
        <dsp:cNvPr id="0" name=""/>
        <dsp:cNvSpPr/>
      </dsp:nvSpPr>
      <dsp:spPr>
        <a:xfrm>
          <a:off x="2074777" y="1747922"/>
          <a:ext cx="2485386" cy="2248526"/>
        </a:xfrm>
        <a:prstGeom prst="ellipse">
          <a:avLst/>
        </a:prstGeom>
        <a:gradFill rotWithShape="0">
          <a:gsLst>
            <a:gs pos="0">
              <a:schemeClr val="accent1">
                <a:alpha val="50000"/>
                <a:hueOff val="0"/>
                <a:satOff val="0"/>
                <a:lumOff val="0"/>
                <a:alphaOff val="0"/>
                <a:tint val="37000"/>
                <a:hueMod val="100000"/>
                <a:satMod val="200000"/>
                <a:lumMod val="88000"/>
              </a:schemeClr>
            </a:gs>
            <a:gs pos="100000">
              <a:schemeClr val="accent1">
                <a:alpha val="50000"/>
                <a:hueOff val="0"/>
                <a:satOff val="0"/>
                <a:lumOff val="0"/>
                <a:alphaOff val="0"/>
                <a:tint val="53000"/>
                <a:shade val="100000"/>
                <a:hueMod val="100000"/>
                <a:satMod val="350000"/>
                <a:lumMod val="79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35560" tIns="35560" rIns="35560" bIns="3556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rPr>
            <a:t>研究方法</a:t>
          </a:r>
          <a:endParaRPr lang="zh-TW" altLang="en-US" sz="2800" b="1" kern="1200" cap="none" spc="150" dirty="0">
            <a:ln w="11430"/>
            <a:solidFill>
              <a:srgbClr val="F8F8F8"/>
            </a:solidFill>
            <a:effectLst>
              <a:outerShdw blurRad="25400" algn="tl" rotWithShape="0">
                <a:srgbClr val="000000">
                  <a:alpha val="43000"/>
                </a:srgbClr>
              </a:outerShdw>
            </a:effectLst>
          </a:endParaRPr>
        </a:p>
      </dsp:txBody>
      <dsp:txXfrm>
        <a:off x="2438753" y="2077211"/>
        <a:ext cx="1757434" cy="1589948"/>
      </dsp:txXfrm>
    </dsp:sp>
    <dsp:sp modelId="{B5FD424A-00E5-4BBC-8DA9-40BECC82180D}">
      <dsp:nvSpPr>
        <dsp:cNvPr id="0" name=""/>
        <dsp:cNvSpPr/>
      </dsp:nvSpPr>
      <dsp:spPr>
        <a:xfrm>
          <a:off x="2327916" y="144016"/>
          <a:ext cx="2019457" cy="1835082"/>
        </a:xfrm>
        <a:prstGeom prst="ellipse">
          <a:avLst/>
        </a:prstGeom>
        <a:gradFill rotWithShape="0">
          <a:gsLst>
            <a:gs pos="0">
              <a:schemeClr val="accent1">
                <a:alpha val="50000"/>
                <a:hueOff val="0"/>
                <a:satOff val="0"/>
                <a:lumOff val="0"/>
                <a:alphaOff val="0"/>
                <a:tint val="37000"/>
                <a:hueMod val="100000"/>
                <a:satMod val="200000"/>
                <a:lumMod val="88000"/>
              </a:schemeClr>
            </a:gs>
            <a:gs pos="100000">
              <a:schemeClr val="accent1">
                <a:alpha val="50000"/>
                <a:hueOff val="0"/>
                <a:satOff val="0"/>
                <a:lumOff val="0"/>
                <a:alphaOff val="0"/>
                <a:tint val="53000"/>
                <a:shade val="100000"/>
                <a:hueMod val="100000"/>
                <a:satMod val="350000"/>
                <a:lumMod val="79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zh-TW" sz="35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文獻分析法</a:t>
          </a:r>
          <a:endParaRPr lang="zh-TW" altLang="en-US" sz="3500" b="1" kern="1200"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sp:txBody>
      <dsp:txXfrm>
        <a:off x="2623659" y="412758"/>
        <a:ext cx="1427971" cy="1297598"/>
      </dsp:txXfrm>
    </dsp:sp>
    <dsp:sp modelId="{804055B9-705F-434D-A6AE-B57CDDD5CD43}">
      <dsp:nvSpPr>
        <dsp:cNvPr id="0" name=""/>
        <dsp:cNvSpPr/>
      </dsp:nvSpPr>
      <dsp:spPr>
        <a:xfrm>
          <a:off x="4056121" y="2736302"/>
          <a:ext cx="2339360" cy="2096244"/>
        </a:xfrm>
        <a:prstGeom prst="ellipse">
          <a:avLst/>
        </a:prstGeom>
        <a:gradFill rotWithShape="0">
          <a:gsLst>
            <a:gs pos="0">
              <a:schemeClr val="accent1">
                <a:alpha val="50000"/>
                <a:hueOff val="0"/>
                <a:satOff val="0"/>
                <a:lumOff val="0"/>
                <a:alphaOff val="0"/>
                <a:tint val="37000"/>
                <a:hueMod val="100000"/>
                <a:satMod val="200000"/>
                <a:lumMod val="88000"/>
              </a:schemeClr>
            </a:gs>
            <a:gs pos="100000">
              <a:schemeClr val="accent1">
                <a:alpha val="50000"/>
                <a:hueOff val="0"/>
                <a:satOff val="0"/>
                <a:lumOff val="0"/>
                <a:alphaOff val="0"/>
                <a:tint val="53000"/>
                <a:shade val="100000"/>
                <a:hueMod val="100000"/>
                <a:satMod val="350000"/>
                <a:lumMod val="79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zh-TW" sz="35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實地觀查法</a:t>
          </a:r>
          <a:endParaRPr lang="zh-TW" altLang="en-US" sz="3500" b="1" kern="1200"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sp:txBody>
      <dsp:txXfrm>
        <a:off x="4398712" y="3043290"/>
        <a:ext cx="1654178" cy="1482268"/>
      </dsp:txXfrm>
    </dsp:sp>
    <dsp:sp modelId="{3ED946A3-02D7-4190-BA03-3721B85FC18F}">
      <dsp:nvSpPr>
        <dsp:cNvPr id="0" name=""/>
        <dsp:cNvSpPr/>
      </dsp:nvSpPr>
      <dsp:spPr>
        <a:xfrm>
          <a:off x="239688" y="2736298"/>
          <a:ext cx="2312441" cy="2069505"/>
        </a:xfrm>
        <a:prstGeom prst="ellipse">
          <a:avLst/>
        </a:prstGeom>
        <a:gradFill rotWithShape="0">
          <a:gsLst>
            <a:gs pos="0">
              <a:schemeClr val="accent1">
                <a:alpha val="50000"/>
                <a:hueOff val="0"/>
                <a:satOff val="0"/>
                <a:lumOff val="0"/>
                <a:alphaOff val="0"/>
                <a:tint val="37000"/>
                <a:hueMod val="100000"/>
                <a:satMod val="200000"/>
                <a:lumMod val="88000"/>
              </a:schemeClr>
            </a:gs>
            <a:gs pos="100000">
              <a:schemeClr val="accent1">
                <a:alpha val="50000"/>
                <a:hueOff val="0"/>
                <a:satOff val="0"/>
                <a:lumOff val="0"/>
                <a:alphaOff val="0"/>
                <a:tint val="53000"/>
                <a:shade val="100000"/>
                <a:hueMod val="100000"/>
                <a:satMod val="350000"/>
                <a:lumMod val="79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zh-TW" sz="3500"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問卷調查法</a:t>
          </a:r>
          <a:endParaRPr lang="zh-TW" altLang="en-US" sz="3500" b="1" kern="1200"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sp:txBody>
      <dsp:txXfrm>
        <a:off x="578337" y="3039370"/>
        <a:ext cx="1635143" cy="14633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082F88-C598-42F2-A69E-CD5945FB1F63}">
      <dsp:nvSpPr>
        <dsp:cNvPr id="0" name=""/>
        <dsp:cNvSpPr/>
      </dsp:nvSpPr>
      <dsp:spPr>
        <a:xfrm>
          <a:off x="576063" y="0"/>
          <a:ext cx="1152128" cy="1152128"/>
        </a:xfrm>
        <a:prstGeom prst="chord">
          <a:avLst>
            <a:gd name="adj1" fmla="val 4800000"/>
            <a:gd name="adj2" fmla="val 16800000"/>
          </a:avLst>
        </a:prstGeom>
        <a:gradFill rotWithShape="0">
          <a:gsLst>
            <a:gs pos="0">
              <a:schemeClr val="accent1">
                <a:tint val="40000"/>
                <a:hueOff val="0"/>
                <a:satOff val="0"/>
                <a:lumOff val="0"/>
                <a:alphaOff val="0"/>
                <a:tint val="83000"/>
                <a:shade val="100000"/>
                <a:alpha val="100000"/>
                <a:hueMod val="100000"/>
                <a:satMod val="220000"/>
                <a:lumMod val="90000"/>
              </a:schemeClr>
            </a:gs>
            <a:gs pos="76000">
              <a:schemeClr val="accent1">
                <a:tint val="40000"/>
                <a:hueOff val="0"/>
                <a:satOff val="0"/>
                <a:lumOff val="0"/>
                <a:alphaOff val="0"/>
                <a:shade val="100000"/>
              </a:schemeClr>
            </a:gs>
            <a:gs pos="100000">
              <a:schemeClr val="accent1">
                <a:tint val="40000"/>
                <a:hueOff val="0"/>
                <a:satOff val="0"/>
                <a:lumOff val="0"/>
                <a:alphaOff val="0"/>
                <a:shade val="93000"/>
                <a:alpha val="100000"/>
                <a:satMod val="100000"/>
                <a:lumMod val="93000"/>
              </a:schemeClr>
            </a:gs>
          </a:gsLst>
          <a:path path="circle">
            <a:fillToRect l="15000" t="15000" r="100000" b="100000"/>
          </a:path>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1111B235-C58C-4FD3-9CCA-013270E0B217}">
      <dsp:nvSpPr>
        <dsp:cNvPr id="0" name=""/>
        <dsp:cNvSpPr/>
      </dsp:nvSpPr>
      <dsp:spPr>
        <a:xfrm>
          <a:off x="691276" y="115212"/>
          <a:ext cx="921702" cy="921702"/>
        </a:xfrm>
        <a:prstGeom prst="pie">
          <a:avLst>
            <a:gd name="adj1" fmla="val 5400000"/>
            <a:gd name="adj2" fmla="val 16200000"/>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A072EDC-8FDE-406E-8AEE-D020D511DE55}">
      <dsp:nvSpPr>
        <dsp:cNvPr id="0" name=""/>
        <dsp:cNvSpPr/>
      </dsp:nvSpPr>
      <dsp:spPr>
        <a:xfrm rot="16200000">
          <a:off x="-748883" y="2592288"/>
          <a:ext cx="3341171" cy="691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2311400">
            <a:lnSpc>
              <a:spcPct val="90000"/>
            </a:lnSpc>
            <a:spcBef>
              <a:spcPct val="0"/>
            </a:spcBef>
            <a:spcAft>
              <a:spcPct val="35000"/>
            </a:spcAft>
          </a:pPr>
          <a:endParaRPr lang="zh-TW" altLang="en-US" sz="52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748883" y="2592288"/>
        <a:ext cx="3341171" cy="691276"/>
      </dsp:txXfrm>
    </dsp:sp>
    <dsp:sp modelId="{3BFE26D0-5A54-4B1D-9A54-F8A339A6AEC3}">
      <dsp:nvSpPr>
        <dsp:cNvPr id="0" name=""/>
        <dsp:cNvSpPr/>
      </dsp:nvSpPr>
      <dsp:spPr>
        <a:xfrm>
          <a:off x="1382553" y="0"/>
          <a:ext cx="5746238" cy="4608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l" defTabSz="1555750">
            <a:lnSpc>
              <a:spcPct val="90000"/>
            </a:lnSpc>
            <a:spcBef>
              <a:spcPct val="0"/>
            </a:spcBef>
            <a:spcAft>
              <a:spcPct val="35000"/>
            </a:spcAft>
          </a:pPr>
          <a:r>
            <a:rPr lang="zh-TW" sz="35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確定主題及研究目的</a:t>
          </a:r>
          <a:endParaRPr lang="zh-TW" altLang="en-US" sz="35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lvl="0" algn="l" defTabSz="1555750">
            <a:lnSpc>
              <a:spcPct val="90000"/>
            </a:lnSpc>
            <a:spcBef>
              <a:spcPct val="0"/>
            </a:spcBef>
            <a:spcAft>
              <a:spcPct val="35000"/>
            </a:spcAft>
          </a:pPr>
          <a:r>
            <a:rPr lang="zh-TW" sz="35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蒐集並探討研究資料</a:t>
          </a:r>
          <a:endParaRPr lang="zh-TW" altLang="en-US" sz="35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lvl="0" algn="l" defTabSz="1555750">
            <a:lnSpc>
              <a:spcPct val="90000"/>
            </a:lnSpc>
            <a:spcBef>
              <a:spcPct val="0"/>
            </a:spcBef>
            <a:spcAft>
              <a:spcPct val="35000"/>
            </a:spcAft>
          </a:pPr>
          <a:r>
            <a:rPr lang="zh-TW" sz="35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確認研究方法</a:t>
          </a:r>
          <a:endParaRPr lang="zh-TW" altLang="en-US" sz="35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lvl="0" algn="l" defTabSz="1555750">
            <a:lnSpc>
              <a:spcPct val="90000"/>
            </a:lnSpc>
            <a:spcBef>
              <a:spcPct val="0"/>
            </a:spcBef>
            <a:spcAft>
              <a:spcPct val="35000"/>
            </a:spcAft>
          </a:pPr>
          <a:r>
            <a:rPr lang="zh-TW" sz="35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問卷設計與發放</a:t>
          </a:r>
          <a:endParaRPr lang="zh-TW" altLang="en-US" sz="35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lvl="0" algn="l" defTabSz="1555750">
            <a:lnSpc>
              <a:spcPct val="90000"/>
            </a:lnSpc>
            <a:spcBef>
              <a:spcPct val="0"/>
            </a:spcBef>
            <a:spcAft>
              <a:spcPct val="35000"/>
            </a:spcAft>
          </a:pPr>
          <a:r>
            <a:rPr lang="zh-TW" sz="35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問卷統計與分析</a:t>
          </a:r>
          <a:endParaRPr lang="zh-TW" altLang="en-US" sz="35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lvl="0" algn="l" defTabSz="1555750">
            <a:lnSpc>
              <a:spcPct val="90000"/>
            </a:lnSpc>
            <a:spcBef>
              <a:spcPct val="0"/>
            </a:spcBef>
            <a:spcAft>
              <a:spcPct val="35000"/>
            </a:spcAft>
          </a:pPr>
          <a:r>
            <a:rPr lang="zh-TW" sz="35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結論與建議</a:t>
          </a:r>
          <a:endParaRPr lang="zh-TW" altLang="en-US" sz="35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sp:txBody>
      <dsp:txXfrm>
        <a:off x="1382553" y="0"/>
        <a:ext cx="5746238" cy="46085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2F7732-41F0-429B-ACB3-F64654ADC5A0}">
      <dsp:nvSpPr>
        <dsp:cNvPr id="0" name=""/>
        <dsp:cNvSpPr/>
      </dsp:nvSpPr>
      <dsp:spPr>
        <a:xfrm>
          <a:off x="0" y="0"/>
          <a:ext cx="7992888" cy="1425758"/>
        </a:xfrm>
        <a:prstGeom prst="rect">
          <a:avLst/>
        </a:prstGeom>
        <a:solidFill>
          <a:schemeClr val="accent1">
            <a:shade val="80000"/>
            <a:hueOff val="0"/>
            <a:satOff val="0"/>
            <a:lumOff val="0"/>
            <a:alphaOff val="0"/>
          </a:schemeClr>
        </a:soli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zh-TW" altLang="en-US" sz="4000" b="1" kern="1200" cap="none" spc="150" smtClean="0">
              <a:ln w="11430"/>
              <a:effectLst>
                <a:outerShdw blurRad="25400" algn="tl" rotWithShape="0">
                  <a:srgbClr val="000000">
                    <a:alpha val="43000"/>
                  </a:srgbClr>
                </a:outerShdw>
              </a:effectLst>
            </a:rPr>
            <a:t>以高雄民眾為主</a:t>
          </a:r>
          <a:endParaRPr lang="zh-TW" altLang="en-US" sz="4000" b="1" kern="1200" cap="none" spc="150" dirty="0">
            <a:ln w="11430"/>
            <a:effectLst>
              <a:outerShdw blurRad="25400" algn="tl" rotWithShape="0">
                <a:srgbClr val="000000">
                  <a:alpha val="43000"/>
                </a:srgbClr>
              </a:outerShdw>
            </a:effectLst>
          </a:endParaRPr>
        </a:p>
      </dsp:txBody>
      <dsp:txXfrm>
        <a:off x="0" y="0"/>
        <a:ext cx="7992888" cy="1425758"/>
      </dsp:txXfrm>
    </dsp:sp>
    <dsp:sp modelId="{08900DA6-B473-4CAB-BB3C-730F8053E833}">
      <dsp:nvSpPr>
        <dsp:cNvPr id="0" name=""/>
        <dsp:cNvSpPr/>
      </dsp:nvSpPr>
      <dsp:spPr>
        <a:xfrm>
          <a:off x="0" y="1425758"/>
          <a:ext cx="7992888" cy="2994092"/>
        </a:xfrm>
        <a:prstGeom prst="rect">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b="1" kern="1200" cap="none" spc="150" smtClean="0">
              <a:ln w="11430"/>
              <a:effectLst>
                <a:outerShdw blurRad="25400" algn="tl" rotWithShape="0">
                  <a:srgbClr val="000000">
                    <a:alpha val="43000"/>
                  </a:srgbClr>
                </a:outerShdw>
              </a:effectLst>
            </a:rPr>
            <a:t>因研究調查多集中在假日上午，無法分析每個時段的消費者資料，由於發送方式，無法全程監督，固有填寫亂填或疏忽的部份。</a:t>
          </a:r>
          <a:endParaRPr lang="zh-TW" altLang="en-US" sz="2800" b="1" kern="1200" cap="none" spc="150" dirty="0">
            <a:ln w="11430"/>
            <a:effectLst>
              <a:outerShdw blurRad="25400" algn="tl" rotWithShape="0">
                <a:srgbClr val="000000">
                  <a:alpha val="43000"/>
                </a:srgbClr>
              </a:outerShdw>
            </a:effectLst>
          </a:endParaRPr>
        </a:p>
      </dsp:txBody>
      <dsp:txXfrm>
        <a:off x="0" y="1425758"/>
        <a:ext cx="7992888" cy="2994092"/>
      </dsp:txXfrm>
    </dsp:sp>
    <dsp:sp modelId="{12BB8427-DC76-49DE-B84B-608031AB9AE4}">
      <dsp:nvSpPr>
        <dsp:cNvPr id="0" name=""/>
        <dsp:cNvSpPr/>
      </dsp:nvSpPr>
      <dsp:spPr>
        <a:xfrm>
          <a:off x="0" y="4419851"/>
          <a:ext cx="7992888" cy="332676"/>
        </a:xfrm>
        <a:prstGeom prst="rect">
          <a:avLst/>
        </a:prstGeom>
        <a:solidFill>
          <a:schemeClr val="accent1">
            <a:shade val="80000"/>
            <a:hueOff val="0"/>
            <a:satOff val="0"/>
            <a:lumOff val="0"/>
            <a:alphaOff val="0"/>
          </a:schemeClr>
        </a:soli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E0A5E-D011-4E79-B0C6-BC09F700DF35}">
      <dsp:nvSpPr>
        <dsp:cNvPr id="0" name=""/>
        <dsp:cNvSpPr/>
      </dsp:nvSpPr>
      <dsp:spPr>
        <a:xfrm rot="5400000">
          <a:off x="1530637" y="737115"/>
          <a:ext cx="713057" cy="1399073"/>
        </a:xfrm>
        <a:prstGeom prst="corner">
          <a:avLst>
            <a:gd name="adj1" fmla="val 16120"/>
            <a:gd name="adj2" fmla="val 1611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A5471C-BE46-4F33-B738-A3C26383789C}">
      <dsp:nvSpPr>
        <dsp:cNvPr id="0" name=""/>
        <dsp:cNvSpPr/>
      </dsp:nvSpPr>
      <dsp:spPr>
        <a:xfrm>
          <a:off x="1331640" y="1224131"/>
          <a:ext cx="1263091" cy="613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endParaRPr lang="zh-TW" altLang="en-US" sz="2900" kern="1200" dirty="0"/>
        </a:p>
      </dsp:txBody>
      <dsp:txXfrm>
        <a:off x="1331640" y="1224131"/>
        <a:ext cx="1263091" cy="613407"/>
      </dsp:txXfrm>
    </dsp:sp>
    <dsp:sp modelId="{7F258E8C-7DD1-4AF0-8994-8F4B0415B99C}">
      <dsp:nvSpPr>
        <dsp:cNvPr id="0" name=""/>
        <dsp:cNvSpPr/>
      </dsp:nvSpPr>
      <dsp:spPr>
        <a:xfrm>
          <a:off x="827584" y="1872208"/>
          <a:ext cx="238319" cy="238319"/>
        </a:xfrm>
        <a:prstGeom prst="triangle">
          <a:avLst>
            <a:gd name="adj" fmla="val 10000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AA4572-1CD9-41AB-91A3-0393033762AC}">
      <dsp:nvSpPr>
        <dsp:cNvPr id="0" name=""/>
        <dsp:cNvSpPr/>
      </dsp:nvSpPr>
      <dsp:spPr>
        <a:xfrm rot="5400000">
          <a:off x="1551476" y="1580359"/>
          <a:ext cx="671354" cy="1399073"/>
        </a:xfrm>
        <a:prstGeom prst="corner">
          <a:avLst>
            <a:gd name="adj1" fmla="val 16120"/>
            <a:gd name="adj2" fmla="val 1611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F6631B-C556-4F57-B71D-B301A2DE1FAF}">
      <dsp:nvSpPr>
        <dsp:cNvPr id="0" name=""/>
        <dsp:cNvSpPr/>
      </dsp:nvSpPr>
      <dsp:spPr>
        <a:xfrm>
          <a:off x="1690441" y="2524924"/>
          <a:ext cx="1263091" cy="1107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1930" tIns="201930" rIns="201930" bIns="201930" numCol="1" spcCol="1270" anchor="t" anchorCtr="0">
          <a:noAutofit/>
        </a:bodyPr>
        <a:lstStyle/>
        <a:p>
          <a:pPr lvl="0" algn="l" defTabSz="2355850">
            <a:lnSpc>
              <a:spcPct val="90000"/>
            </a:lnSpc>
            <a:spcBef>
              <a:spcPct val="0"/>
            </a:spcBef>
            <a:spcAft>
              <a:spcPct val="35000"/>
            </a:spcAft>
          </a:pPr>
          <a:endParaRPr lang="zh-TW" altLang="en-US" sz="5300" kern="1200"/>
        </a:p>
      </dsp:txBody>
      <dsp:txXfrm>
        <a:off x="1690441" y="2524924"/>
        <a:ext cx="1263091" cy="1107173"/>
      </dsp:txXfrm>
    </dsp:sp>
    <dsp:sp modelId="{F5DFB289-CC0C-467D-9709-34826C6AA3EE}">
      <dsp:nvSpPr>
        <dsp:cNvPr id="0" name=""/>
        <dsp:cNvSpPr/>
      </dsp:nvSpPr>
      <dsp:spPr>
        <a:xfrm>
          <a:off x="827583" y="2664295"/>
          <a:ext cx="238319" cy="238319"/>
        </a:xfrm>
        <a:prstGeom prst="triangle">
          <a:avLst>
            <a:gd name="adj" fmla="val 10000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E0B263-6598-4ADC-AC96-B4FFF2B46459}">
      <dsp:nvSpPr>
        <dsp:cNvPr id="0" name=""/>
        <dsp:cNvSpPr/>
      </dsp:nvSpPr>
      <dsp:spPr>
        <a:xfrm rot="5400000">
          <a:off x="1551730" y="2372205"/>
          <a:ext cx="670874" cy="1399073"/>
        </a:xfrm>
        <a:prstGeom prst="corner">
          <a:avLst>
            <a:gd name="adj1" fmla="val 16120"/>
            <a:gd name="adj2" fmla="val 1611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EDA5E8-3A20-44CA-92E5-793C9818E054}">
      <dsp:nvSpPr>
        <dsp:cNvPr id="0" name=""/>
        <dsp:cNvSpPr/>
      </dsp:nvSpPr>
      <dsp:spPr>
        <a:xfrm>
          <a:off x="3236711" y="2142298"/>
          <a:ext cx="1263091" cy="1107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1930" tIns="201930" rIns="201930" bIns="201930" numCol="1" spcCol="1270" anchor="t" anchorCtr="0">
          <a:noAutofit/>
        </a:bodyPr>
        <a:lstStyle/>
        <a:p>
          <a:pPr lvl="0" algn="l" defTabSz="2355850">
            <a:lnSpc>
              <a:spcPct val="90000"/>
            </a:lnSpc>
            <a:spcBef>
              <a:spcPct val="0"/>
            </a:spcBef>
            <a:spcAft>
              <a:spcPct val="35000"/>
            </a:spcAft>
          </a:pPr>
          <a:endParaRPr lang="zh-TW" altLang="en-US" sz="5300" kern="1200"/>
        </a:p>
      </dsp:txBody>
      <dsp:txXfrm>
        <a:off x="3236711" y="2142298"/>
        <a:ext cx="1263091" cy="1107173"/>
      </dsp:txXfrm>
    </dsp:sp>
    <dsp:sp modelId="{5599F3C4-EF4F-4CB8-9AC6-E58E9029C592}">
      <dsp:nvSpPr>
        <dsp:cNvPr id="0" name=""/>
        <dsp:cNvSpPr/>
      </dsp:nvSpPr>
      <dsp:spPr>
        <a:xfrm>
          <a:off x="847689" y="3528392"/>
          <a:ext cx="238319" cy="238319"/>
        </a:xfrm>
        <a:prstGeom prst="triangle">
          <a:avLst>
            <a:gd name="adj" fmla="val 10000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D3985C-8347-42AA-9A0D-F3AF712A8609}">
      <dsp:nvSpPr>
        <dsp:cNvPr id="0" name=""/>
        <dsp:cNvSpPr/>
      </dsp:nvSpPr>
      <dsp:spPr>
        <a:xfrm rot="5400000">
          <a:off x="1538773" y="3177235"/>
          <a:ext cx="696763" cy="1399073"/>
        </a:xfrm>
        <a:prstGeom prst="corner">
          <a:avLst>
            <a:gd name="adj1" fmla="val 16120"/>
            <a:gd name="adj2" fmla="val 1611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F7A2E0-EC25-4FEF-86AB-0EE595CEF23F}">
      <dsp:nvSpPr>
        <dsp:cNvPr id="0" name=""/>
        <dsp:cNvSpPr/>
      </dsp:nvSpPr>
      <dsp:spPr>
        <a:xfrm>
          <a:off x="4782982" y="1759671"/>
          <a:ext cx="1263091" cy="1107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1930" tIns="201930" rIns="201930" bIns="201930" numCol="1" spcCol="1270" anchor="t" anchorCtr="0">
          <a:noAutofit/>
        </a:bodyPr>
        <a:lstStyle/>
        <a:p>
          <a:pPr lvl="0" algn="l" defTabSz="2355850">
            <a:lnSpc>
              <a:spcPct val="90000"/>
            </a:lnSpc>
            <a:spcBef>
              <a:spcPct val="0"/>
            </a:spcBef>
            <a:spcAft>
              <a:spcPct val="35000"/>
            </a:spcAft>
          </a:pPr>
          <a:endParaRPr lang="zh-TW" altLang="en-US" sz="5300" kern="1200"/>
        </a:p>
      </dsp:txBody>
      <dsp:txXfrm>
        <a:off x="4782982" y="1759671"/>
        <a:ext cx="1263091" cy="1107173"/>
      </dsp:txXfrm>
    </dsp:sp>
    <dsp:sp modelId="{1B6CF902-B234-46B5-A683-3DEE69518708}">
      <dsp:nvSpPr>
        <dsp:cNvPr id="0" name=""/>
        <dsp:cNvSpPr/>
      </dsp:nvSpPr>
      <dsp:spPr>
        <a:xfrm>
          <a:off x="827583" y="1008113"/>
          <a:ext cx="238319" cy="238319"/>
        </a:xfrm>
        <a:prstGeom prst="triangle">
          <a:avLst>
            <a:gd name="adj" fmla="val 10000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07B09F-FF87-4941-8872-593A3C28D18E}">
      <dsp:nvSpPr>
        <dsp:cNvPr id="0" name=""/>
        <dsp:cNvSpPr/>
      </dsp:nvSpPr>
      <dsp:spPr>
        <a:xfrm rot="5400000">
          <a:off x="1610775" y="3897320"/>
          <a:ext cx="552759" cy="1399073"/>
        </a:xfrm>
        <a:prstGeom prst="corner">
          <a:avLst>
            <a:gd name="adj1" fmla="val 16120"/>
            <a:gd name="adj2" fmla="val 1611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B62F89-C0F8-4E03-A24F-7FE6AF101C61}">
      <dsp:nvSpPr>
        <dsp:cNvPr id="0" name=""/>
        <dsp:cNvSpPr/>
      </dsp:nvSpPr>
      <dsp:spPr>
        <a:xfrm>
          <a:off x="1331642" y="2088227"/>
          <a:ext cx="1263091" cy="561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endParaRPr lang="zh-TW" altLang="en-US" sz="2700" kern="1200" dirty="0"/>
        </a:p>
      </dsp:txBody>
      <dsp:txXfrm>
        <a:off x="1331642" y="2088227"/>
        <a:ext cx="1263091" cy="561813"/>
      </dsp:txXfrm>
    </dsp:sp>
    <dsp:sp modelId="{0B9D63D3-79AA-4745-831A-FCA967FADA7A}">
      <dsp:nvSpPr>
        <dsp:cNvPr id="0" name=""/>
        <dsp:cNvSpPr/>
      </dsp:nvSpPr>
      <dsp:spPr>
        <a:xfrm>
          <a:off x="827584" y="144016"/>
          <a:ext cx="238319" cy="238319"/>
        </a:xfrm>
        <a:prstGeom prst="triangle">
          <a:avLst>
            <a:gd name="adj" fmla="val 10000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898D8D-FE6A-4446-BE0A-5D2F4E3754EC}">
      <dsp:nvSpPr>
        <dsp:cNvPr id="0" name=""/>
        <dsp:cNvSpPr/>
      </dsp:nvSpPr>
      <dsp:spPr>
        <a:xfrm rot="5400000">
          <a:off x="1530374" y="-126733"/>
          <a:ext cx="713562" cy="1399073"/>
        </a:xfrm>
        <a:prstGeom prst="corner">
          <a:avLst>
            <a:gd name="adj1" fmla="val 16120"/>
            <a:gd name="adj2" fmla="val 16110"/>
          </a:avLst>
        </a:prstGeom>
        <a:solidFill>
          <a:schemeClr val="accen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77D7FC-7BE7-4FD9-A07E-2F3366565DB3}">
      <dsp:nvSpPr>
        <dsp:cNvPr id="0" name=""/>
        <dsp:cNvSpPr/>
      </dsp:nvSpPr>
      <dsp:spPr>
        <a:xfrm>
          <a:off x="1331636" y="360036"/>
          <a:ext cx="1263091" cy="621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endParaRPr lang="zh-TW" altLang="en-US" sz="2900" kern="1200" dirty="0"/>
        </a:p>
      </dsp:txBody>
      <dsp:txXfrm>
        <a:off x="1331636" y="360036"/>
        <a:ext cx="1263091" cy="6214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069FEB-E82B-4146-9199-D15A4CC1DAE6}">
      <dsp:nvSpPr>
        <dsp:cNvPr id="0" name=""/>
        <dsp:cNvSpPr/>
      </dsp:nvSpPr>
      <dsp:spPr>
        <a:xfrm>
          <a:off x="2059293" y="201847"/>
          <a:ext cx="4005895" cy="1391194"/>
        </a:xfrm>
        <a:prstGeom prst="ellipse">
          <a:avLst/>
        </a:prstGeom>
        <a:solidFill>
          <a:schemeClr val="accent1">
            <a:tint val="50000"/>
            <a:alpha val="40000"/>
            <a:hueOff val="0"/>
            <a:satOff val="0"/>
            <a:lumOff val="0"/>
            <a:alphaOff val="0"/>
          </a:schemeClr>
        </a:solidFill>
        <a:ln>
          <a:noFill/>
        </a:ln>
        <a:effectLst/>
        <a:sp3d z="-152400" prstMaterial="matte"/>
      </dsp:spPr>
      <dsp:style>
        <a:lnRef idx="0">
          <a:scrgbClr r="0" g="0" b="0"/>
        </a:lnRef>
        <a:fillRef idx="1">
          <a:scrgbClr r="0" g="0" b="0"/>
        </a:fillRef>
        <a:effectRef idx="0">
          <a:scrgbClr r="0" g="0" b="0"/>
        </a:effectRef>
        <a:fontRef idx="minor"/>
      </dsp:style>
    </dsp:sp>
    <dsp:sp modelId="{39B1E22F-51D4-4CB0-B179-8C2EBAFB2131}">
      <dsp:nvSpPr>
        <dsp:cNvPr id="0" name=""/>
        <dsp:cNvSpPr/>
      </dsp:nvSpPr>
      <dsp:spPr>
        <a:xfrm>
          <a:off x="3680283" y="3608410"/>
          <a:ext cx="776336" cy="496855"/>
        </a:xfrm>
        <a:prstGeom prst="downArrow">
          <a:avLst/>
        </a:prstGeom>
        <a:solidFill>
          <a:schemeClr val="accent1">
            <a:tint val="60000"/>
            <a:hueOff val="0"/>
            <a:satOff val="0"/>
            <a:lumOff val="0"/>
            <a:alphaOff val="0"/>
          </a:schemeClr>
        </a:solidFill>
        <a:ln>
          <a:noFill/>
        </a:ln>
        <a:effectLst>
          <a:outerShdw blurRad="38100" dist="381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81058B7-28B4-45C7-AF52-BFBE65CD991D}">
      <dsp:nvSpPr>
        <dsp:cNvPr id="0" name=""/>
        <dsp:cNvSpPr/>
      </dsp:nvSpPr>
      <dsp:spPr>
        <a:xfrm>
          <a:off x="432049" y="4005895"/>
          <a:ext cx="7272804" cy="931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lvl="0" algn="ctr" defTabSz="1244600">
            <a:lnSpc>
              <a:spcPct val="90000"/>
            </a:lnSpc>
            <a:spcBef>
              <a:spcPct val="0"/>
            </a:spcBef>
            <a:spcAft>
              <a:spcPct val="35000"/>
            </a:spcAft>
          </a:pPr>
          <a:r>
            <a:rPr lang="zh-TW" altLang="en-US" sz="2800" b="1" kern="1200"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五星級主廚將烘焙的專業與技術帶給消費者</a:t>
          </a:r>
          <a:endParaRPr lang="zh-TW" altLang="en-US" sz="2800" b="1" kern="1200"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dsp:txBody>
      <dsp:txXfrm>
        <a:off x="432049" y="4005895"/>
        <a:ext cx="7272804" cy="931603"/>
      </dsp:txXfrm>
    </dsp:sp>
    <dsp:sp modelId="{F797D65D-7C14-4518-A8F7-545DB17F35D3}">
      <dsp:nvSpPr>
        <dsp:cNvPr id="0" name=""/>
        <dsp:cNvSpPr/>
      </dsp:nvSpPr>
      <dsp:spPr>
        <a:xfrm>
          <a:off x="3515700" y="1700486"/>
          <a:ext cx="1397405" cy="1397405"/>
        </a:xfrm>
        <a:prstGeom prst="ellipse">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TW" sz="2000" b="1" kern="12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原物料</a:t>
          </a:r>
          <a:r>
            <a:rPr lang="zh-TW" altLang="en-US" sz="2000" b="1" kern="12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嚴格把關</a:t>
          </a:r>
          <a:endParaRPr lang="zh-TW" altLang="en-US" sz="2000" b="1" kern="12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sp:txBody>
      <dsp:txXfrm>
        <a:off x="3720345" y="1905131"/>
        <a:ext cx="988115" cy="988115"/>
      </dsp:txXfrm>
    </dsp:sp>
    <dsp:sp modelId="{A693D8E6-8234-43E0-B9E2-4CEDA302194D}">
      <dsp:nvSpPr>
        <dsp:cNvPr id="0" name=""/>
        <dsp:cNvSpPr/>
      </dsp:nvSpPr>
      <dsp:spPr>
        <a:xfrm>
          <a:off x="2515779" y="652122"/>
          <a:ext cx="1397405" cy="1397405"/>
        </a:xfrm>
        <a:prstGeom prst="ellipse">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TW" sz="2000" b="1" kern="12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平民化的價格</a:t>
          </a:r>
          <a:endParaRPr lang="zh-TW" altLang="en-US" sz="2000" b="1" kern="12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sp:txBody>
      <dsp:txXfrm>
        <a:off x="2720424" y="856767"/>
        <a:ext cx="988115" cy="988115"/>
      </dsp:txXfrm>
    </dsp:sp>
    <dsp:sp modelId="{D0D1F8B1-1553-4B3B-888F-2A92DF2C1124}">
      <dsp:nvSpPr>
        <dsp:cNvPr id="0" name=""/>
        <dsp:cNvSpPr/>
      </dsp:nvSpPr>
      <dsp:spPr>
        <a:xfrm>
          <a:off x="3944238" y="314260"/>
          <a:ext cx="1397405" cy="1397405"/>
        </a:xfrm>
        <a:prstGeom prst="ellipse">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TW" sz="2000" b="1" kern="12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五星級的品質</a:t>
          </a:r>
          <a:endParaRPr lang="zh-TW" altLang="en-US" sz="2000" b="1" kern="12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sp:txBody>
      <dsp:txXfrm>
        <a:off x="4148883" y="518905"/>
        <a:ext cx="988115" cy="988115"/>
      </dsp:txXfrm>
    </dsp:sp>
    <dsp:sp modelId="{2176C14C-001A-42B1-A29A-FEF63B1A3822}">
      <dsp:nvSpPr>
        <dsp:cNvPr id="0" name=""/>
        <dsp:cNvSpPr/>
      </dsp:nvSpPr>
      <dsp:spPr>
        <a:xfrm>
          <a:off x="1894710" y="31053"/>
          <a:ext cx="4347483" cy="3477986"/>
        </a:xfrm>
        <a:prstGeom prst="funnel">
          <a:avLst/>
        </a:prstGeom>
        <a:solidFill>
          <a:schemeClr val="lt1">
            <a:alpha val="40000"/>
            <a:hueOff val="0"/>
            <a:satOff val="0"/>
            <a:lumOff val="0"/>
            <a:alphaOff val="0"/>
          </a:schemeClr>
        </a:solidFill>
        <a:ln w="15875" cap="flat" cmpd="sng" algn="ctr">
          <a:solidFill>
            <a:schemeClr val="accent1">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35400"/>
        </a:sp3d>
      </dsp:spPr>
      <dsp:style>
        <a:lnRef idx="1">
          <a:scrgbClr r="0" g="0" b="0"/>
        </a:lnRef>
        <a:fillRef idx="1">
          <a:scrgbClr r="0" g="0" b="0"/>
        </a:fillRef>
        <a:effectRef idx="2">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207DF-1F7B-4D83-B45E-C3E3C293F9D4}">
      <dsp:nvSpPr>
        <dsp:cNvPr id="0" name=""/>
        <dsp:cNvSpPr/>
      </dsp:nvSpPr>
      <dsp:spPr>
        <a:xfrm>
          <a:off x="504100" y="674637"/>
          <a:ext cx="4645030" cy="423856"/>
        </a:xfrm>
        <a:prstGeom prst="roundRect">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altLang="zh-TW"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r>
            <a:rPr lang="en-US"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zh-TW" altLang="en-US"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消費經濟實惠無負擔</a:t>
          </a:r>
          <a:endParaRPr lang="zh-TW" altLang="en-US"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24791" y="695328"/>
        <a:ext cx="4603648" cy="382474"/>
      </dsp:txXfrm>
    </dsp:sp>
    <dsp:sp modelId="{62963792-BB2D-429C-B2B1-6DE92851B218}">
      <dsp:nvSpPr>
        <dsp:cNvPr id="0" name=""/>
        <dsp:cNvSpPr/>
      </dsp:nvSpPr>
      <dsp:spPr>
        <a:xfrm>
          <a:off x="518649" y="1602785"/>
          <a:ext cx="4645030" cy="374447"/>
        </a:xfrm>
        <a:prstGeom prst="roundRect">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a:t>
          </a:r>
          <a:r>
            <a:rPr lang="zh-TW"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最符合大眾口味的飲品</a:t>
          </a:r>
          <a:endParaRPr lang="zh-TW" altLang="en-US"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36928" y="1621064"/>
        <a:ext cx="4608472" cy="337889"/>
      </dsp:txXfrm>
    </dsp:sp>
    <dsp:sp modelId="{984B3D1B-E280-4894-BE0D-9E0DF100400A}">
      <dsp:nvSpPr>
        <dsp:cNvPr id="0" name=""/>
        <dsp:cNvSpPr/>
      </dsp:nvSpPr>
      <dsp:spPr>
        <a:xfrm>
          <a:off x="504100" y="2481764"/>
          <a:ext cx="4645030" cy="363593"/>
        </a:xfrm>
        <a:prstGeom prst="roundRect">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a:t>
          </a:r>
          <a:r>
            <a:rPr lang="zh-TW"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最合乎市場主流經營趨勢</a:t>
          </a:r>
          <a:endParaRPr lang="zh-TW" altLang="en-US"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21849" y="2499513"/>
        <a:ext cx="4609532" cy="328095"/>
      </dsp:txXfrm>
    </dsp:sp>
    <dsp:sp modelId="{FE6E7D02-3037-4611-B746-37BF8E8FE861}">
      <dsp:nvSpPr>
        <dsp:cNvPr id="0" name=""/>
        <dsp:cNvSpPr/>
      </dsp:nvSpPr>
      <dsp:spPr>
        <a:xfrm>
          <a:off x="506450" y="3321660"/>
          <a:ext cx="4645030" cy="386979"/>
        </a:xfrm>
        <a:prstGeom prst="roundRect">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4.</a:t>
          </a:r>
          <a:r>
            <a:rPr lang="zh-TW"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最具特色的經營模式</a:t>
          </a:r>
          <a:endParaRPr lang="zh-TW" altLang="en-US"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25341" y="3340551"/>
        <a:ext cx="4607248" cy="34919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D1ACE2-89ED-4279-9550-38DB92F34AA9}">
      <dsp:nvSpPr>
        <dsp:cNvPr id="0" name=""/>
        <dsp:cNvSpPr/>
      </dsp:nvSpPr>
      <dsp:spPr>
        <a:xfrm rot="5400000">
          <a:off x="5185380" y="-2229711"/>
          <a:ext cx="1110160" cy="5576299"/>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1.</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強打五星級，嚴格把關原料來源</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2.</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以咖啡、蛋糕、麵包，提供最新鮮與多樣化的產品</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3.</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針對消費者飲食口味和季節創新商品</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sp:txBody>
      <dsp:txXfrm rot="-5400000">
        <a:off x="2952311" y="57552"/>
        <a:ext cx="5522105" cy="1001772"/>
      </dsp:txXfrm>
    </dsp:sp>
    <dsp:sp modelId="{A8FEE11B-3371-436C-A637-A4B4149760C0}">
      <dsp:nvSpPr>
        <dsp:cNvPr id="0" name=""/>
        <dsp:cNvSpPr/>
      </dsp:nvSpPr>
      <dsp:spPr>
        <a:xfrm>
          <a:off x="184326" y="28829"/>
          <a:ext cx="2767984" cy="1059218"/>
        </a:xfrm>
        <a:prstGeom prst="roundRect">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a:lnSpc>
              <a:spcPct val="90000"/>
            </a:lnSpc>
            <a:spcBef>
              <a:spcPct val="0"/>
            </a:spcBef>
            <a:spcAft>
              <a:spcPct val="35000"/>
            </a:spcAft>
          </a:pPr>
          <a:r>
            <a:rPr lang="zh-TW" sz="4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產品策略</a:t>
          </a:r>
          <a:endParaRPr lang="zh-TW" altLang="en-US" sz="4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236033" y="80536"/>
        <a:ext cx="2664570" cy="955804"/>
      </dsp:txXfrm>
    </dsp:sp>
    <dsp:sp modelId="{5FD2175D-58DA-47DF-8F26-81851E44BB90}">
      <dsp:nvSpPr>
        <dsp:cNvPr id="0" name=""/>
        <dsp:cNvSpPr/>
      </dsp:nvSpPr>
      <dsp:spPr>
        <a:xfrm rot="5400000">
          <a:off x="5185380" y="-987247"/>
          <a:ext cx="1110160" cy="5576299"/>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1.</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以最低價位提供消費者需求商品</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2.</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心理定價：「畸零定價策略」</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3.</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吸收原物料成本，堅持價格不漲</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sp:txBody>
      <dsp:txXfrm rot="-5400000">
        <a:off x="2952311" y="1300016"/>
        <a:ext cx="5522105" cy="1001772"/>
      </dsp:txXfrm>
    </dsp:sp>
    <dsp:sp modelId="{26F00B5D-D01F-48A5-A117-34EEE485C8D9}">
      <dsp:nvSpPr>
        <dsp:cNvPr id="0" name=""/>
        <dsp:cNvSpPr/>
      </dsp:nvSpPr>
      <dsp:spPr>
        <a:xfrm>
          <a:off x="184326" y="1182903"/>
          <a:ext cx="2767984" cy="1235997"/>
        </a:xfrm>
        <a:prstGeom prst="roundRect">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a:lnSpc>
              <a:spcPct val="90000"/>
            </a:lnSpc>
            <a:spcBef>
              <a:spcPct val="0"/>
            </a:spcBef>
            <a:spcAft>
              <a:spcPct val="35000"/>
            </a:spcAft>
          </a:pPr>
          <a:r>
            <a:rPr lang="zh-TW" sz="4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價格策略</a:t>
          </a:r>
          <a:endParaRPr lang="zh-TW" altLang="en-US" sz="4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244662" y="1243239"/>
        <a:ext cx="2647312" cy="1115325"/>
      </dsp:txXfrm>
    </dsp:sp>
    <dsp:sp modelId="{A16687F3-8714-4D90-A99A-DD314A528FE0}">
      <dsp:nvSpPr>
        <dsp:cNvPr id="0" name=""/>
        <dsp:cNvSpPr/>
      </dsp:nvSpPr>
      <dsp:spPr>
        <a:xfrm rot="5400000">
          <a:off x="5185411" y="343967"/>
          <a:ext cx="1110160" cy="5576299"/>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1.</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主要以「三角窗擇點加盟店理論」提高店面曝光率</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2.</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專屬物流配送與中央空廚配送控管品質</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3.</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外送與網路訂購，為消費者提供更貼心服務</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sp:txBody>
      <dsp:txXfrm rot="-5400000">
        <a:off x="2952342" y="2631230"/>
        <a:ext cx="5522105" cy="1001772"/>
      </dsp:txXfrm>
    </dsp:sp>
    <dsp:sp modelId="{46DD2EE8-3369-4FE1-BE57-5898A35EF4C6}">
      <dsp:nvSpPr>
        <dsp:cNvPr id="0" name=""/>
        <dsp:cNvSpPr/>
      </dsp:nvSpPr>
      <dsp:spPr>
        <a:xfrm>
          <a:off x="184326" y="2488286"/>
          <a:ext cx="2768015" cy="1287661"/>
        </a:xfrm>
        <a:prstGeom prst="roundRect">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a:lnSpc>
              <a:spcPct val="90000"/>
            </a:lnSpc>
            <a:spcBef>
              <a:spcPct val="0"/>
            </a:spcBef>
            <a:spcAft>
              <a:spcPct val="35000"/>
            </a:spcAft>
          </a:pPr>
          <a:r>
            <a:rPr lang="zh-TW" sz="4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通路策略</a:t>
          </a:r>
          <a:endParaRPr lang="zh-TW" altLang="en-US" sz="4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247184" y="2551144"/>
        <a:ext cx="2642299" cy="1161945"/>
      </dsp:txXfrm>
    </dsp:sp>
    <dsp:sp modelId="{83B3C53F-F1D7-41D1-B17A-CF0039CACB2B}">
      <dsp:nvSpPr>
        <dsp:cNvPr id="0" name=""/>
        <dsp:cNvSpPr/>
      </dsp:nvSpPr>
      <dsp:spPr>
        <a:xfrm rot="5400000">
          <a:off x="5185380" y="1617113"/>
          <a:ext cx="1110160" cy="5576299"/>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a:outerShdw blurRad="38100" dist="381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1.</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銷售推廣：開幕第一天限時促銷「一元購買一杯咖啡」</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a:p>
          <a:pPr marL="171450" lvl="1" indent="-171450" algn="l" defTabSz="800100">
            <a:lnSpc>
              <a:spcPct val="90000"/>
            </a:lnSpc>
            <a:spcBef>
              <a:spcPct val="0"/>
            </a:spcBef>
            <a:spcAft>
              <a:spcPct val="15000"/>
            </a:spcAft>
            <a:buChar char="••"/>
          </a:pP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2.</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公共關係：</a:t>
          </a:r>
          <a:r>
            <a:rPr lang="en-US"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2008</a:t>
          </a:r>
          <a:r>
            <a:rPr lang="zh-TW" sz="1800" b="0" kern="120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年北京奧運父親節蛋糕，把蛋糕設計成以「奧運風」為主題</a:t>
          </a:r>
          <a:endParaRPr lang="zh-TW" altLang="en-US" sz="1800" b="0" kern="120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dsp:txBody>
      <dsp:txXfrm rot="-5400000">
        <a:off x="2952311" y="3904376"/>
        <a:ext cx="5522105" cy="1001772"/>
      </dsp:txXfrm>
    </dsp:sp>
    <dsp:sp modelId="{58E6BC57-AD75-4B95-9A24-5A49DE1222E1}">
      <dsp:nvSpPr>
        <dsp:cNvPr id="0" name=""/>
        <dsp:cNvSpPr/>
      </dsp:nvSpPr>
      <dsp:spPr>
        <a:xfrm>
          <a:off x="184326" y="3845333"/>
          <a:ext cx="2767984" cy="1119860"/>
        </a:xfrm>
        <a:prstGeom prst="roundRect">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a:lnSpc>
              <a:spcPct val="90000"/>
            </a:lnSpc>
            <a:spcBef>
              <a:spcPct val="0"/>
            </a:spcBef>
            <a:spcAft>
              <a:spcPct val="35000"/>
            </a:spcAft>
          </a:pPr>
          <a:r>
            <a:rPr lang="zh-TW" sz="4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推廣策略</a:t>
          </a:r>
          <a:endParaRPr lang="zh-TW" altLang="en-US" sz="4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238993" y="3900000"/>
        <a:ext cx="2658650" cy="1010526"/>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0.15789</cdr:x>
      <cdr:y>0.62653</cdr:y>
    </cdr:from>
    <cdr:to>
      <cdr:x>0.59243</cdr:x>
      <cdr:y>0.78638</cdr:y>
    </cdr:to>
    <cdr:sp macro="" textlink="">
      <cdr:nvSpPr>
        <cdr:cNvPr id="2" name="矩形圖說文字 1"/>
        <cdr:cNvSpPr/>
      </cdr:nvSpPr>
      <cdr:spPr>
        <a:xfrm xmlns:a="http://schemas.openxmlformats.org/drawingml/2006/main">
          <a:off x="648072" y="3386826"/>
          <a:ext cx="1783545" cy="864096"/>
        </a:xfrm>
        <a:prstGeom xmlns:a="http://schemas.openxmlformats.org/drawingml/2006/main" prst="wedgeRectCallout">
          <a:avLst>
            <a:gd name="adj1" fmla="val -25943"/>
            <a:gd name="adj2" fmla="val -90120"/>
          </a:avLst>
        </a:prstGeom>
        <a:solidFill xmlns:a="http://schemas.openxmlformats.org/drawingml/2006/main">
          <a:schemeClr val="accent6">
            <a:lumMod val="20000"/>
            <a:lumOff val="80000"/>
          </a:schemeClr>
        </a:solidFill>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zh-TW"/>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xmlns:a="http://schemas.openxmlformats.org/drawingml/2006/main">
          <a:pPr algn="ctr"/>
          <a:r>
            <a:rPr lang="zh-TW" altLang="en-US" dirty="0" smtClean="0">
              <a:latin typeface="微軟正黑體" pitchFamily="34" charset="-120"/>
              <a:ea typeface="微軟正黑體" pitchFamily="34" charset="-120"/>
            </a:rPr>
            <a:t>買一送一</a:t>
          </a:r>
          <a:endParaRPr lang="en-US" altLang="zh-TW" dirty="0" smtClean="0">
            <a:latin typeface="微軟正黑體" pitchFamily="34" charset="-120"/>
            <a:ea typeface="微軟正黑體" pitchFamily="34" charset="-120"/>
          </a:endParaRPr>
        </a:p>
        <a:p xmlns:a="http://schemas.openxmlformats.org/drawingml/2006/main">
          <a:pPr algn="ctr"/>
          <a:r>
            <a:rPr lang="zh-TW" altLang="en-US" dirty="0" smtClean="0">
              <a:latin typeface="微軟正黑體" pitchFamily="34" charset="-120"/>
              <a:ea typeface="微軟正黑體" pitchFamily="34" charset="-120"/>
            </a:rPr>
            <a:t>消費最喜歡的促銷方式。</a:t>
          </a:r>
          <a:endParaRPr lang="zh-TW" altLang="en-US" dirty="0">
            <a:latin typeface="微軟正黑體" pitchFamily="34" charset="-120"/>
            <a:ea typeface="微軟正黑體" pitchFamily="34" charset="-120"/>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548DD3D-C25F-4C0F-90F7-2CBF9A50CE3B}" type="slidenum">
              <a:rPr lang="zh-TW" altLang="en-US" smtClean="0"/>
              <a:t>‹#›</a:t>
            </a:fld>
            <a:endParaRPr lang="zh-TW" alt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548DD3D-C25F-4C0F-90F7-2CBF9A50CE3B}"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548DD3D-C25F-4C0F-90F7-2CBF9A50CE3B}"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548DD3D-C25F-4C0F-90F7-2CBF9A50CE3B}"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548DD3D-C25F-4C0F-90F7-2CBF9A50CE3B}" type="slidenum">
              <a:rPr lang="zh-TW" altLang="en-US" smtClean="0"/>
              <a:t>‹#›</a:t>
            </a:fld>
            <a:endParaRPr lang="zh-TW" alt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Date Placeholder 4"/>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548DD3D-C25F-4C0F-90F7-2CBF9A50CE3B}"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B548DD3D-C25F-4C0F-90F7-2CBF9A50CE3B}" type="slidenum">
              <a:rPr lang="zh-TW" altLang="en-US" smtClean="0"/>
              <a:t>‹#›</a:t>
            </a:fld>
            <a:endParaRPr lang="zh-TW" alt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B548DD3D-C25F-4C0F-90F7-2CBF9A50CE3B}"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B548DD3D-C25F-4C0F-90F7-2CBF9A50CE3B}"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zh-TW" altLang="en-US" smtClean="0"/>
              <a:t>按一下以編輯母片標題樣式</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548DD3D-C25F-4C0F-90F7-2CBF9A50CE3B}" type="slidenum">
              <a:rPr lang="zh-TW" altLang="en-US" smtClean="0"/>
              <a:t>‹#›</a:t>
            </a:fld>
            <a:endParaRPr lang="zh-TW" alt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F3947019-E0AF-4C24-8F17-0C48356171B3}" type="datetimeFigureOut">
              <a:rPr lang="zh-TW" altLang="en-US" smtClean="0"/>
              <a:t>2014/5/2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548DD3D-C25F-4C0F-90F7-2CBF9A50CE3B}"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F3947019-E0AF-4C24-8F17-0C48356171B3}" type="datetimeFigureOut">
              <a:rPr lang="zh-TW" altLang="en-US" smtClean="0"/>
              <a:t>2014/5/2</a:t>
            </a:fld>
            <a:endParaRPr lang="zh-TW" alt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zh-TW" alt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548DD3D-C25F-4C0F-90F7-2CBF9A50CE3B}" type="slidenum">
              <a:rPr lang="zh-TW" altLang="en-US" smtClean="0"/>
              <a:t>‹#›</a:t>
            </a:fld>
            <a:endParaRPr lang="zh-TW" alt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diagramLayout" Target="../diagrams/layout1.xml"/><Relationship Id="rId7" Type="http://schemas.openxmlformats.org/officeDocument/2006/relationships/image" Target="../media/image3.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6.jp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251520" y="3544978"/>
            <a:ext cx="6858000" cy="2592288"/>
          </a:xfrm>
        </p:spPr>
        <p:txBody>
          <a:bodyPr>
            <a:normAutofit fontScale="925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zh-TW" alt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班級</a:t>
            </a:r>
            <a:r>
              <a:rPr lang="en-US" altLang="zh-TW"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:313</a:t>
            </a:r>
          </a:p>
          <a:p>
            <a:r>
              <a:rPr lang="zh-TW" alt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學生</a:t>
            </a:r>
            <a:r>
              <a:rPr lang="en-US" altLang="zh-TW"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r>
              <a:rPr lang="zh-TW" alt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莊清華 </a:t>
            </a:r>
            <a:endParaRPr lang="en-US" altLang="zh-TW"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r>
              <a:rPr lang="zh-TW" alt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陳俊孝 </a:t>
            </a:r>
            <a:endParaRPr lang="en-US" altLang="zh-TW" sz="3600"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r>
              <a:rPr lang="zh-TW" altLang="en-US" sz="3600"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劉</a:t>
            </a:r>
            <a:r>
              <a:rPr lang="zh-TW" alt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晁瑋</a:t>
            </a:r>
            <a:endParaRPr lang="en-US" altLang="zh-TW"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r>
              <a:rPr lang="zh-TW" alt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指導老師</a:t>
            </a:r>
            <a:r>
              <a:rPr lang="en-US" altLang="zh-TW"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r>
              <a:rPr lang="zh-TW" alt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盧慈慧</a:t>
            </a:r>
            <a:endParaRPr lang="en-US" altLang="zh-TW"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zh-TW" alt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4" name="矩形 3"/>
          <p:cNvSpPr/>
          <p:nvPr/>
        </p:nvSpPr>
        <p:spPr>
          <a:xfrm>
            <a:off x="-169529" y="260648"/>
            <a:ext cx="9468543" cy="1569660"/>
          </a:xfrm>
          <a:prstGeom prst="rect">
            <a:avLst/>
          </a:prstGeom>
          <a:noFill/>
        </p:spPr>
        <p:txBody>
          <a:bodyPr wrap="square" lIns="91440" tIns="45720" rIns="91440" bIns="45720">
            <a:spAutoFit/>
          </a:bodyPr>
          <a:lstStyle/>
          <a:p>
            <a:pPr algn="ctr"/>
            <a:r>
              <a:rPr lang="zh-TW" altLang="en-US" sz="4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咖啡風韻</a:t>
            </a:r>
            <a:r>
              <a:rPr lang="en-US" altLang="zh-TW" sz="4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85</a:t>
            </a:r>
            <a:r>
              <a:rPr lang="zh-TW" altLang="en-US" sz="4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度時的幸福感動</a:t>
            </a:r>
            <a:endParaRPr lang="en-US" altLang="zh-TW" sz="4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pPr algn="ctr"/>
            <a:r>
              <a:rPr lang="en-US" altLang="zh-TW" sz="4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85</a:t>
            </a:r>
            <a:r>
              <a:rPr lang="zh-TW" altLang="en-US" sz="4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度</a:t>
            </a:r>
            <a:r>
              <a:rPr lang="en-US" altLang="zh-TW" sz="4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a:t>
            </a:r>
            <a:endParaRPr lang="zh-TW" altLang="en-US" sz="4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7" name="圖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3686722"/>
            <a:ext cx="3694288" cy="2450544"/>
          </a:xfrm>
          <a:prstGeom prst="rect">
            <a:avLst/>
          </a:prstGeom>
        </p:spPr>
      </p:pic>
    </p:spTree>
    <p:extLst>
      <p:ext uri="{BB962C8B-B14F-4D97-AF65-F5344CB8AC3E}">
        <p14:creationId xmlns:p14="http://schemas.microsoft.com/office/powerpoint/2010/main" val="1634198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229200"/>
            <a:ext cx="6781800" cy="943000"/>
          </a:xfrm>
        </p:spPr>
        <p:txBody>
          <a:bodyPr/>
          <a:lstStyle/>
          <a:p>
            <a:r>
              <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4P</a:t>
            </a:r>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行銷策略</a:t>
            </a:r>
            <a:endParaRPr lang="zh-TW" altLang="en-US" dirty="0"/>
          </a:p>
        </p:txBody>
      </p:sp>
      <p:graphicFrame>
        <p:nvGraphicFramePr>
          <p:cNvPr id="4" name="資料庫圖表 3"/>
          <p:cNvGraphicFramePr/>
          <p:nvPr>
            <p:extLst>
              <p:ext uri="{D42A27DB-BD31-4B8C-83A1-F6EECF244321}">
                <p14:modId xmlns:p14="http://schemas.microsoft.com/office/powerpoint/2010/main" val="3059863575"/>
              </p:ext>
            </p:extLst>
          </p:nvPr>
        </p:nvGraphicFramePr>
        <p:xfrm>
          <a:off x="107504" y="404664"/>
          <a:ext cx="8712968"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2256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157192"/>
            <a:ext cx="6781800" cy="1015008"/>
          </a:xfrm>
        </p:spPr>
        <p:txBody>
          <a:bodyPr>
            <a:normAutofit/>
          </a:bodyPr>
          <a:lstStyle/>
          <a:p>
            <a:r>
              <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85</a:t>
            </a:r>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度</a:t>
            </a:r>
            <a:r>
              <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a:t>
            </a:r>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SWOT</a:t>
            </a:r>
            <a:endParaRPr lang="zh-TW" altLang="en-US" dirty="0"/>
          </a:p>
        </p:txBody>
      </p:sp>
      <p:graphicFrame>
        <p:nvGraphicFramePr>
          <p:cNvPr id="4" name="內容版面配置區 4"/>
          <p:cNvGraphicFramePr>
            <a:graphicFrameLocks noGrp="1"/>
          </p:cNvGraphicFramePr>
          <p:nvPr>
            <p:ph sz="quarter" idx="1"/>
            <p:extLst>
              <p:ext uri="{D42A27DB-BD31-4B8C-83A1-F6EECF244321}">
                <p14:modId xmlns:p14="http://schemas.microsoft.com/office/powerpoint/2010/main" val="1348273156"/>
              </p:ext>
            </p:extLst>
          </p:nvPr>
        </p:nvGraphicFramePr>
        <p:xfrm>
          <a:off x="395536" y="476672"/>
          <a:ext cx="8280920" cy="4932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圓角矩形 5"/>
          <p:cNvSpPr/>
          <p:nvPr/>
        </p:nvSpPr>
        <p:spPr>
          <a:xfrm>
            <a:off x="1043608" y="862027"/>
            <a:ext cx="1080120" cy="64807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spcAft>
                <a:spcPts val="0"/>
              </a:spcAft>
            </a:pPr>
            <a:r>
              <a:rPr lang="en-US" altLang="zh-TW" kern="100" dirty="0" smtClean="0">
                <a:solidFill>
                  <a:srgbClr val="F83660"/>
                </a:solidFill>
                <a:latin typeface="+mj-ea"/>
                <a:ea typeface="+mj-ea"/>
              </a:rPr>
              <a:t>SO</a:t>
            </a:r>
            <a:r>
              <a:rPr lang="zh-TW" altLang="en-US" kern="100" dirty="0">
                <a:solidFill>
                  <a:srgbClr val="F83660"/>
                </a:solidFill>
                <a:latin typeface="+mj-ea"/>
                <a:ea typeface="+mj-ea"/>
              </a:rPr>
              <a:t>策略</a:t>
            </a:r>
            <a:endParaRPr lang="zh-TW" altLang="zh-TW" kern="100" dirty="0">
              <a:solidFill>
                <a:srgbClr val="F83660"/>
              </a:solidFill>
              <a:latin typeface="+mj-ea"/>
              <a:ea typeface="+mj-ea"/>
            </a:endParaRPr>
          </a:p>
        </p:txBody>
      </p:sp>
      <p:sp>
        <p:nvSpPr>
          <p:cNvPr id="7" name="圓角矩形 6"/>
          <p:cNvSpPr/>
          <p:nvPr/>
        </p:nvSpPr>
        <p:spPr>
          <a:xfrm>
            <a:off x="971600" y="4077072"/>
            <a:ext cx="1152128" cy="64807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spcAft>
                <a:spcPts val="0"/>
              </a:spcAft>
            </a:pPr>
            <a:r>
              <a:rPr lang="en-US" altLang="zh-TW" kern="100" dirty="0">
                <a:solidFill>
                  <a:srgbClr val="F83660"/>
                </a:solidFill>
                <a:latin typeface="+mj-ea"/>
              </a:rPr>
              <a:t>W</a:t>
            </a:r>
            <a:r>
              <a:rPr lang="en-US" altLang="zh-TW" kern="100" dirty="0" smtClean="0">
                <a:solidFill>
                  <a:srgbClr val="F83660"/>
                </a:solidFill>
                <a:latin typeface="+mj-ea"/>
              </a:rPr>
              <a:t>O</a:t>
            </a:r>
            <a:r>
              <a:rPr lang="zh-TW" altLang="en-US" kern="100" dirty="0">
                <a:solidFill>
                  <a:srgbClr val="F83660"/>
                </a:solidFill>
                <a:latin typeface="+mj-ea"/>
              </a:rPr>
              <a:t>策略</a:t>
            </a:r>
            <a:endParaRPr lang="zh-TW" altLang="zh-TW" kern="100" dirty="0">
              <a:solidFill>
                <a:srgbClr val="F83660"/>
              </a:solidFill>
              <a:latin typeface="+mj-ea"/>
            </a:endParaRPr>
          </a:p>
        </p:txBody>
      </p:sp>
      <p:sp>
        <p:nvSpPr>
          <p:cNvPr id="8" name="圓角矩形 7"/>
          <p:cNvSpPr/>
          <p:nvPr/>
        </p:nvSpPr>
        <p:spPr>
          <a:xfrm>
            <a:off x="7351959" y="862027"/>
            <a:ext cx="1152128" cy="64807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spcAft>
                <a:spcPts val="0"/>
              </a:spcAft>
            </a:pPr>
            <a:r>
              <a:rPr lang="en-US" altLang="zh-TW" kern="100" dirty="0" smtClean="0">
                <a:solidFill>
                  <a:srgbClr val="F83660"/>
                </a:solidFill>
                <a:latin typeface="+mj-ea"/>
              </a:rPr>
              <a:t>ST</a:t>
            </a:r>
            <a:r>
              <a:rPr lang="zh-TW" altLang="en-US" kern="100" dirty="0" smtClean="0">
                <a:solidFill>
                  <a:srgbClr val="F83660"/>
                </a:solidFill>
                <a:latin typeface="+mj-ea"/>
              </a:rPr>
              <a:t>策略</a:t>
            </a:r>
            <a:endParaRPr lang="zh-TW" altLang="zh-TW" kern="100" dirty="0">
              <a:solidFill>
                <a:srgbClr val="F83660"/>
              </a:solidFill>
              <a:latin typeface="+mj-ea"/>
            </a:endParaRPr>
          </a:p>
        </p:txBody>
      </p:sp>
      <p:sp>
        <p:nvSpPr>
          <p:cNvPr id="9" name="圓角矩形 8"/>
          <p:cNvSpPr/>
          <p:nvPr/>
        </p:nvSpPr>
        <p:spPr>
          <a:xfrm>
            <a:off x="7351959" y="4221088"/>
            <a:ext cx="1152128" cy="64807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spcAft>
                <a:spcPts val="0"/>
              </a:spcAft>
            </a:pPr>
            <a:r>
              <a:rPr lang="en-US" altLang="zh-TW" kern="100" dirty="0" smtClean="0">
                <a:solidFill>
                  <a:srgbClr val="F83660"/>
                </a:solidFill>
                <a:latin typeface="+mj-ea"/>
              </a:rPr>
              <a:t>WT</a:t>
            </a:r>
            <a:r>
              <a:rPr lang="zh-TW" altLang="en-US" kern="100" dirty="0" smtClean="0">
                <a:solidFill>
                  <a:srgbClr val="F83660"/>
                </a:solidFill>
                <a:latin typeface="+mj-ea"/>
              </a:rPr>
              <a:t>策略</a:t>
            </a:r>
            <a:endParaRPr lang="zh-TW" altLang="zh-TW" kern="100" dirty="0">
              <a:solidFill>
                <a:srgbClr val="F83660"/>
              </a:solidFill>
              <a:latin typeface="+mj-ea"/>
            </a:endParaRPr>
          </a:p>
        </p:txBody>
      </p:sp>
    </p:spTree>
    <p:extLst>
      <p:ext uri="{BB962C8B-B14F-4D97-AF65-F5344CB8AC3E}">
        <p14:creationId xmlns:p14="http://schemas.microsoft.com/office/powerpoint/2010/main" val="3449320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085184"/>
            <a:ext cx="6781800" cy="1087016"/>
          </a:xfrm>
        </p:spPr>
        <p:txBody>
          <a:bodyPr>
            <a:normAutofit/>
          </a:bodyPr>
          <a:lstStyle/>
          <a:p>
            <a:r>
              <a:rPr lang="zh-TW" alt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受訪</a:t>
            </a:r>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者基本資料</a:t>
            </a:r>
            <a:endParaRPr lang="zh-TW" altLang="en-US" dirty="0"/>
          </a:p>
        </p:txBody>
      </p:sp>
      <p:graphicFrame>
        <p:nvGraphicFramePr>
          <p:cNvPr id="5" name="表格 4"/>
          <p:cNvGraphicFramePr>
            <a:graphicFrameLocks noGrp="1"/>
          </p:cNvGraphicFramePr>
          <p:nvPr>
            <p:extLst>
              <p:ext uri="{D42A27DB-BD31-4B8C-83A1-F6EECF244321}">
                <p14:modId xmlns:p14="http://schemas.microsoft.com/office/powerpoint/2010/main" val="2396417478"/>
              </p:ext>
            </p:extLst>
          </p:nvPr>
        </p:nvGraphicFramePr>
        <p:xfrm>
          <a:off x="1619672" y="476672"/>
          <a:ext cx="5801250" cy="4680520"/>
        </p:xfrm>
        <a:graphic>
          <a:graphicData uri="http://schemas.openxmlformats.org/drawingml/2006/table">
            <a:tbl>
              <a:tblPr firstRow="1" firstCol="1" bandRow="1">
                <a:tableStyleId>{E8B1032C-EA38-4F05-BA0D-38AFFFC7BED3}</a:tableStyleId>
              </a:tblPr>
              <a:tblGrid>
                <a:gridCol w="615488"/>
                <a:gridCol w="5185762"/>
              </a:tblGrid>
              <a:tr h="2340260">
                <a:tc>
                  <a:txBody>
                    <a:bodyPr/>
                    <a:lstStyle/>
                    <a:p>
                      <a:pPr algn="dist">
                        <a:spcAft>
                          <a:spcPts val="0"/>
                        </a:spcAft>
                      </a:pPr>
                      <a:r>
                        <a:rPr lang="zh-TW" sz="3600" kern="100" dirty="0" smtClean="0">
                          <a:effectLst/>
                        </a:rPr>
                        <a:t>年</a:t>
                      </a:r>
                      <a:endParaRPr lang="en-US" altLang="zh-TW" sz="3600" kern="100" dirty="0" smtClean="0">
                        <a:effectLst/>
                      </a:endParaRPr>
                    </a:p>
                    <a:p>
                      <a:pPr algn="dist">
                        <a:spcAft>
                          <a:spcPts val="0"/>
                        </a:spcAft>
                      </a:pPr>
                      <a:r>
                        <a:rPr lang="zh-TW" altLang="en-US" sz="3600" kern="100" dirty="0" smtClean="0">
                          <a:effectLst/>
                        </a:rPr>
                        <a:t>　 </a:t>
                      </a:r>
                      <a:endParaRPr lang="en-US" altLang="zh-TW" sz="3600" kern="100" dirty="0" smtClean="0">
                        <a:effectLst/>
                      </a:endParaRPr>
                    </a:p>
                    <a:p>
                      <a:pPr algn="dist">
                        <a:spcAft>
                          <a:spcPts val="0"/>
                        </a:spcAft>
                      </a:pPr>
                      <a:endParaRPr lang="en-US" altLang="zh-TW" sz="3600" kern="100" dirty="0" smtClean="0">
                        <a:effectLst/>
                      </a:endParaRPr>
                    </a:p>
                    <a:p>
                      <a:pPr algn="dist">
                        <a:spcAft>
                          <a:spcPts val="0"/>
                        </a:spcAft>
                      </a:pPr>
                      <a:r>
                        <a:rPr lang="zh-TW" sz="3600" kern="100" dirty="0" smtClean="0">
                          <a:effectLst/>
                        </a:rPr>
                        <a:t>齡</a:t>
                      </a:r>
                      <a:endParaRPr lang="zh-TW" sz="3600" kern="100" dirty="0">
                        <a:effectLst/>
                        <a:latin typeface="微軟正黑體" pitchFamily="34" charset="-120"/>
                        <a:ea typeface="微軟正黑體" pitchFamily="34" charset="-120"/>
                      </a:endParaRPr>
                    </a:p>
                  </a:txBody>
                  <a:tcPr marL="68580" marR="68580" marT="0" marB="0"/>
                </a:tc>
                <a:tc>
                  <a:txBody>
                    <a:bodyPr/>
                    <a:lstStyle/>
                    <a:p>
                      <a:pPr algn="ctr">
                        <a:spcAft>
                          <a:spcPts val="0"/>
                        </a:spcAft>
                      </a:pPr>
                      <a:endParaRPr lang="zh-TW" sz="2000" b="1" kern="100" dirty="0">
                        <a:effectLst/>
                        <a:latin typeface="微軟正黑體" pitchFamily="34" charset="-120"/>
                        <a:ea typeface="微軟正黑體" pitchFamily="34" charset="-120"/>
                      </a:endParaRPr>
                    </a:p>
                  </a:txBody>
                  <a:tcPr marL="68580" marR="68580" marT="0" marB="0"/>
                </a:tc>
              </a:tr>
              <a:tr h="2340260">
                <a:tc>
                  <a:txBody>
                    <a:bodyPr/>
                    <a:lstStyle/>
                    <a:p>
                      <a:pPr algn="ctr">
                        <a:spcAft>
                          <a:spcPts val="0"/>
                        </a:spcAft>
                      </a:pPr>
                      <a:r>
                        <a:rPr lang="zh-TW" sz="3600" kern="100" dirty="0" smtClean="0">
                          <a:effectLst/>
                        </a:rPr>
                        <a:t>職</a:t>
                      </a:r>
                      <a:endParaRPr lang="en-US" altLang="zh-TW" sz="3600" kern="100" dirty="0" smtClean="0">
                        <a:effectLst/>
                      </a:endParaRPr>
                    </a:p>
                    <a:p>
                      <a:pPr algn="ctr">
                        <a:spcAft>
                          <a:spcPts val="0"/>
                        </a:spcAft>
                      </a:pPr>
                      <a:endParaRPr lang="en-US" altLang="zh-TW" sz="3600" kern="100" dirty="0" smtClean="0">
                        <a:effectLst/>
                      </a:endParaRPr>
                    </a:p>
                    <a:p>
                      <a:pPr algn="ctr">
                        <a:spcAft>
                          <a:spcPts val="0"/>
                        </a:spcAft>
                      </a:pPr>
                      <a:endParaRPr lang="en-US" altLang="zh-TW" sz="3600" kern="100" dirty="0" smtClean="0">
                        <a:effectLst/>
                      </a:endParaRPr>
                    </a:p>
                    <a:p>
                      <a:pPr algn="ctr">
                        <a:spcAft>
                          <a:spcPts val="0"/>
                        </a:spcAft>
                      </a:pPr>
                      <a:r>
                        <a:rPr lang="zh-TW" sz="3600" kern="100" dirty="0" smtClean="0">
                          <a:effectLst/>
                        </a:rPr>
                        <a:t>業</a:t>
                      </a:r>
                      <a:endParaRPr lang="zh-TW" sz="3600" kern="100" dirty="0">
                        <a:effectLst/>
                        <a:latin typeface="微軟正黑體" pitchFamily="34" charset="-120"/>
                        <a:ea typeface="微軟正黑體" pitchFamily="34" charset="-120"/>
                      </a:endParaRPr>
                    </a:p>
                  </a:txBody>
                  <a:tcPr marL="68580" marR="68580" marT="0" marB="0"/>
                </a:tc>
                <a:tc>
                  <a:txBody>
                    <a:bodyPr/>
                    <a:lstStyle/>
                    <a:p>
                      <a:pPr algn="ctr">
                        <a:spcAft>
                          <a:spcPts val="0"/>
                        </a:spcAft>
                      </a:pPr>
                      <a:endParaRPr lang="zh-TW" sz="2000" b="1" kern="100" dirty="0">
                        <a:effectLst/>
                        <a:latin typeface="微軟正黑體" pitchFamily="34" charset="-120"/>
                        <a:ea typeface="微軟正黑體" pitchFamily="34" charset="-120"/>
                      </a:endParaRPr>
                    </a:p>
                  </a:txBody>
                  <a:tcPr marL="68580" marR="68580" marT="0" marB="0"/>
                </a:tc>
              </a:tr>
            </a:tbl>
          </a:graphicData>
        </a:graphic>
      </p:graphicFrame>
      <p:sp>
        <p:nvSpPr>
          <p:cNvPr id="7" name="矩形 6"/>
          <p:cNvSpPr/>
          <p:nvPr/>
        </p:nvSpPr>
        <p:spPr>
          <a:xfrm>
            <a:off x="2483767" y="476672"/>
            <a:ext cx="4693565" cy="2246769"/>
          </a:xfrm>
          <a:prstGeom prst="rect">
            <a:avLst/>
          </a:prstGeom>
          <a:noFill/>
        </p:spPr>
        <p:txBody>
          <a:bodyPr wrap="square" lIns="91440" tIns="45720" rIns="91440" bIns="45720">
            <a:spAutoFit/>
          </a:bodyPr>
          <a:lstStyle/>
          <a:p>
            <a:pPr algn="ctr">
              <a:spcAft>
                <a:spcPts val="0"/>
              </a:spcAft>
            </a:pP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15</a:t>
            </a:r>
            <a:r>
              <a:rPr lang="zh-TW"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歲以下</a:t>
            </a: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:4%  </a:t>
            </a:r>
            <a:endPar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spcAft>
                <a:spcPts val="0"/>
              </a:spcAft>
            </a:pPr>
            <a:r>
              <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16-20</a:t>
            </a:r>
            <a:r>
              <a:rPr lang="zh-TW"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歲</a:t>
            </a: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:37%  </a:t>
            </a:r>
            <a:endPar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spcAft>
                <a:spcPts val="0"/>
              </a:spcAft>
            </a:pPr>
            <a:r>
              <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21-25</a:t>
            </a:r>
            <a:r>
              <a:rPr lang="zh-TW"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歲</a:t>
            </a: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:19%  </a:t>
            </a:r>
            <a:endPar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spcAft>
                <a:spcPts val="0"/>
              </a:spcAft>
            </a:pPr>
            <a:r>
              <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26-30</a:t>
            </a:r>
            <a:r>
              <a:rPr lang="zh-TW"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歲</a:t>
            </a: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:16%  </a:t>
            </a:r>
            <a:endPar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spcAft>
                <a:spcPts val="0"/>
              </a:spcAft>
            </a:pPr>
            <a:r>
              <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31</a:t>
            </a:r>
            <a:r>
              <a:rPr lang="zh-TW"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歲以上</a:t>
            </a: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:28%</a:t>
            </a:r>
            <a:endParaRPr lang="zh-TW" altLang="en-US" sz="2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8" name="矩形 7"/>
          <p:cNvSpPr/>
          <p:nvPr/>
        </p:nvSpPr>
        <p:spPr>
          <a:xfrm>
            <a:off x="3572032" y="2852936"/>
            <a:ext cx="2517036" cy="2246769"/>
          </a:xfrm>
          <a:prstGeom prst="rect">
            <a:avLst/>
          </a:prstGeom>
          <a:noFill/>
        </p:spPr>
        <p:txBody>
          <a:bodyPr wrap="none" lIns="91440" tIns="45720" rIns="91440" bIns="45720">
            <a:spAutoFit/>
          </a:bodyPr>
          <a:lstStyle/>
          <a:p>
            <a:pPr algn="ctr">
              <a:spcAft>
                <a:spcPts val="0"/>
              </a:spcAft>
            </a:pPr>
            <a:r>
              <a:rPr lang="zh-TW"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學生</a:t>
            </a: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:52%  </a:t>
            </a:r>
            <a:endPar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spcAft>
                <a:spcPts val="0"/>
              </a:spcAft>
            </a:pPr>
            <a:r>
              <a:rPr lang="zh-TW"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家庭主婦</a:t>
            </a: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:6%  </a:t>
            </a:r>
            <a:endPar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spcAft>
                <a:spcPts val="0"/>
              </a:spcAft>
            </a:pPr>
            <a:r>
              <a:rPr lang="zh-TW"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上班族</a:t>
            </a: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:23%  </a:t>
            </a:r>
            <a:endPar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spcAft>
                <a:spcPts val="0"/>
              </a:spcAft>
            </a:pPr>
            <a:r>
              <a:rPr lang="zh-TW"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服務業</a:t>
            </a: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:13%  </a:t>
            </a:r>
            <a:endParaRPr lang="en-US"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spcAft>
                <a:spcPts val="0"/>
              </a:spcAft>
            </a:pPr>
            <a:r>
              <a:rPr lang="zh-TW" sz="2800" b="1" kern="1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其他</a:t>
            </a:r>
            <a:r>
              <a:rPr lang="en-US" sz="2800" b="1" kern="1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:6%</a:t>
            </a:r>
            <a:endParaRPr lang="zh-TW" altLang="en-US" sz="2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extLst>
      <p:ext uri="{BB962C8B-B14F-4D97-AF65-F5344CB8AC3E}">
        <p14:creationId xmlns:p14="http://schemas.microsoft.com/office/powerpoint/2010/main" val="4274523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085184"/>
            <a:ext cx="6781800" cy="1087016"/>
          </a:xfrm>
        </p:spPr>
        <p:txBody>
          <a:bodyPr>
            <a:normAutofit/>
          </a:bodyPr>
          <a:lstStyle/>
          <a:p>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消費行為</a:t>
            </a:r>
            <a:endParaRPr lang="zh-TW" altLang="en-US" dirty="0"/>
          </a:p>
        </p:txBody>
      </p:sp>
      <p:graphicFrame>
        <p:nvGraphicFramePr>
          <p:cNvPr id="4" name="圖表 3"/>
          <p:cNvGraphicFramePr/>
          <p:nvPr>
            <p:extLst>
              <p:ext uri="{D42A27DB-BD31-4B8C-83A1-F6EECF244321}">
                <p14:modId xmlns:p14="http://schemas.microsoft.com/office/powerpoint/2010/main" val="3162262462"/>
              </p:ext>
            </p:extLst>
          </p:nvPr>
        </p:nvGraphicFramePr>
        <p:xfrm>
          <a:off x="323528" y="1484784"/>
          <a:ext cx="4308678" cy="3528392"/>
        </p:xfrm>
        <a:graphic>
          <a:graphicData uri="http://schemas.openxmlformats.org/drawingml/2006/chart">
            <c:chart xmlns:c="http://schemas.openxmlformats.org/drawingml/2006/chart" xmlns:r="http://schemas.openxmlformats.org/officeDocument/2006/relationships" r:id="rId2"/>
          </a:graphicData>
        </a:graphic>
      </p:graphicFrame>
      <p:sp>
        <p:nvSpPr>
          <p:cNvPr id="5" name="矩形圖說文字 4"/>
          <p:cNvSpPr/>
          <p:nvPr/>
        </p:nvSpPr>
        <p:spPr>
          <a:xfrm>
            <a:off x="971600" y="4295546"/>
            <a:ext cx="1783545" cy="864096"/>
          </a:xfrm>
          <a:prstGeom prst="wedgeRectCallout">
            <a:avLst>
              <a:gd name="adj1" fmla="val -37117"/>
              <a:gd name="adj2" fmla="val -111827"/>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dirty="0" smtClean="0">
                <a:latin typeface="微軟正黑體" pitchFamily="34" charset="-120"/>
                <a:ea typeface="微軟正黑體" pitchFamily="34" charset="-120"/>
              </a:rPr>
              <a:t>咖啡最受消費者喜愛。</a:t>
            </a:r>
            <a:endParaRPr lang="zh-TW" altLang="en-US" dirty="0">
              <a:latin typeface="微軟正黑體" pitchFamily="34" charset="-120"/>
              <a:ea typeface="微軟正黑體" pitchFamily="34" charset="-120"/>
            </a:endParaRPr>
          </a:p>
        </p:txBody>
      </p:sp>
      <p:graphicFrame>
        <p:nvGraphicFramePr>
          <p:cNvPr id="6" name="圖表 5"/>
          <p:cNvGraphicFramePr/>
          <p:nvPr>
            <p:extLst>
              <p:ext uri="{D42A27DB-BD31-4B8C-83A1-F6EECF244321}">
                <p14:modId xmlns:p14="http://schemas.microsoft.com/office/powerpoint/2010/main" val="939561457"/>
              </p:ext>
            </p:extLst>
          </p:nvPr>
        </p:nvGraphicFramePr>
        <p:xfrm>
          <a:off x="4572000" y="1196752"/>
          <a:ext cx="4176464" cy="4248472"/>
        </p:xfrm>
        <a:graphic>
          <a:graphicData uri="http://schemas.openxmlformats.org/drawingml/2006/chart">
            <c:chart xmlns:c="http://schemas.openxmlformats.org/drawingml/2006/chart" xmlns:r="http://schemas.openxmlformats.org/officeDocument/2006/relationships" r:id="rId3"/>
          </a:graphicData>
        </a:graphic>
      </p:graphicFrame>
      <p:sp>
        <p:nvSpPr>
          <p:cNvPr id="7" name="矩形圖說文字 6"/>
          <p:cNvSpPr/>
          <p:nvPr/>
        </p:nvSpPr>
        <p:spPr>
          <a:xfrm>
            <a:off x="5148064" y="4340304"/>
            <a:ext cx="1783545" cy="864096"/>
          </a:xfrm>
          <a:prstGeom prst="wedgeRectCallout">
            <a:avLst>
              <a:gd name="adj1" fmla="val 21250"/>
              <a:gd name="adj2" fmla="val -121595"/>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dirty="0" smtClean="0">
                <a:latin typeface="微軟正黑體" pitchFamily="34" charset="-120"/>
                <a:ea typeface="微軟正黑體" pitchFamily="34" charset="-120"/>
              </a:rPr>
              <a:t>巧克力口味最受青睞。</a:t>
            </a:r>
            <a:endParaRPr lang="zh-TW" altLang="en-US" dirty="0">
              <a:latin typeface="微軟正黑體" pitchFamily="34" charset="-120"/>
              <a:ea typeface="微軟正黑體" pitchFamily="34" charset="-120"/>
            </a:endParaRPr>
          </a:p>
        </p:txBody>
      </p:sp>
    </p:spTree>
    <p:extLst>
      <p:ext uri="{BB962C8B-B14F-4D97-AF65-F5344CB8AC3E}">
        <p14:creationId xmlns:p14="http://schemas.microsoft.com/office/powerpoint/2010/main" val="3756146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157192"/>
            <a:ext cx="6781800" cy="1015008"/>
          </a:xfrm>
        </p:spPr>
        <p:txBody>
          <a:bodyPr/>
          <a:lstStyle/>
          <a:p>
            <a:r>
              <a:rPr lang="zh-TW" alt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消費行為</a:t>
            </a:r>
            <a:endParaRPr lang="zh-TW" altLang="en-US" dirty="0"/>
          </a:p>
        </p:txBody>
      </p:sp>
      <p:graphicFrame>
        <p:nvGraphicFramePr>
          <p:cNvPr id="4" name="圖表 3"/>
          <p:cNvGraphicFramePr/>
          <p:nvPr>
            <p:extLst>
              <p:ext uri="{D42A27DB-BD31-4B8C-83A1-F6EECF244321}">
                <p14:modId xmlns:p14="http://schemas.microsoft.com/office/powerpoint/2010/main" val="2893085183"/>
              </p:ext>
            </p:extLst>
          </p:nvPr>
        </p:nvGraphicFramePr>
        <p:xfrm>
          <a:off x="395536" y="1052736"/>
          <a:ext cx="3872478" cy="47525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圖表 4"/>
          <p:cNvGraphicFramePr/>
          <p:nvPr>
            <p:extLst>
              <p:ext uri="{D42A27DB-BD31-4B8C-83A1-F6EECF244321}">
                <p14:modId xmlns:p14="http://schemas.microsoft.com/office/powerpoint/2010/main" val="212385067"/>
              </p:ext>
            </p:extLst>
          </p:nvPr>
        </p:nvGraphicFramePr>
        <p:xfrm>
          <a:off x="4499992" y="908720"/>
          <a:ext cx="4104456" cy="5405688"/>
        </p:xfrm>
        <a:graphic>
          <a:graphicData uri="http://schemas.openxmlformats.org/drawingml/2006/chart">
            <c:chart xmlns:c="http://schemas.openxmlformats.org/drawingml/2006/chart" xmlns:r="http://schemas.openxmlformats.org/officeDocument/2006/relationships" r:id="rId3"/>
          </a:graphicData>
        </a:graphic>
      </p:graphicFrame>
      <p:sp>
        <p:nvSpPr>
          <p:cNvPr id="6" name="矩形圖說文字 5"/>
          <p:cNvSpPr/>
          <p:nvPr/>
        </p:nvSpPr>
        <p:spPr>
          <a:xfrm>
            <a:off x="971600" y="4295546"/>
            <a:ext cx="1783545" cy="864096"/>
          </a:xfrm>
          <a:prstGeom prst="wedgeRectCallout">
            <a:avLst>
              <a:gd name="adj1" fmla="val -6882"/>
              <a:gd name="adj2" fmla="val -110470"/>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dirty="0" smtClean="0">
                <a:latin typeface="微軟正黑體" pitchFamily="34" charset="-120"/>
                <a:ea typeface="微軟正黑體" pitchFamily="34" charset="-120"/>
              </a:rPr>
              <a:t>大部分顧客偶爾消費。</a:t>
            </a:r>
            <a:endParaRPr lang="zh-TW" altLang="en-US" dirty="0">
              <a:latin typeface="微軟正黑體" pitchFamily="34" charset="-120"/>
              <a:ea typeface="微軟正黑體" pitchFamily="34" charset="-120"/>
            </a:endParaRPr>
          </a:p>
        </p:txBody>
      </p:sp>
    </p:spTree>
    <p:extLst>
      <p:ext uri="{BB962C8B-B14F-4D97-AF65-F5344CB8AC3E}">
        <p14:creationId xmlns:p14="http://schemas.microsoft.com/office/powerpoint/2010/main" val="1448152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013176"/>
            <a:ext cx="6781800" cy="1159024"/>
          </a:xfrm>
        </p:spPr>
        <p:txBody>
          <a:bodyPr/>
          <a:lstStyle/>
          <a:p>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消費者忠誠度</a:t>
            </a:r>
            <a:endParaRPr lang="zh-TW" altLang="en-US" dirty="0"/>
          </a:p>
        </p:txBody>
      </p:sp>
      <p:graphicFrame>
        <p:nvGraphicFramePr>
          <p:cNvPr id="5" name="圖表 4"/>
          <p:cNvGraphicFramePr/>
          <p:nvPr>
            <p:extLst>
              <p:ext uri="{D42A27DB-BD31-4B8C-83A1-F6EECF244321}">
                <p14:modId xmlns:p14="http://schemas.microsoft.com/office/powerpoint/2010/main" val="2748608550"/>
              </p:ext>
            </p:extLst>
          </p:nvPr>
        </p:nvGraphicFramePr>
        <p:xfrm>
          <a:off x="251520" y="692696"/>
          <a:ext cx="8640960" cy="42800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1885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085184"/>
            <a:ext cx="6781800" cy="1087016"/>
          </a:xfrm>
        </p:spPr>
        <p:txBody>
          <a:bodyPr>
            <a:normAutofit/>
          </a:bodyPr>
          <a:lstStyle/>
          <a:p>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結論</a:t>
            </a:r>
            <a:endParaRPr lang="zh-TW" altLang="en-US" dirty="0"/>
          </a:p>
        </p:txBody>
      </p:sp>
      <p:graphicFrame>
        <p:nvGraphicFramePr>
          <p:cNvPr id="7" name="資料庫圖表 6"/>
          <p:cNvGraphicFramePr/>
          <p:nvPr>
            <p:extLst>
              <p:ext uri="{D42A27DB-BD31-4B8C-83A1-F6EECF244321}">
                <p14:modId xmlns:p14="http://schemas.microsoft.com/office/powerpoint/2010/main" val="1874507735"/>
              </p:ext>
            </p:extLst>
          </p:nvPr>
        </p:nvGraphicFramePr>
        <p:xfrm>
          <a:off x="395536" y="404664"/>
          <a:ext cx="7992888"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3416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157192"/>
            <a:ext cx="6781800" cy="1015008"/>
          </a:xfrm>
        </p:spPr>
        <p:txBody>
          <a:bodyPr>
            <a:normAutofit/>
          </a:bodyPr>
          <a:lstStyle/>
          <a:p>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問卷分析</a:t>
            </a:r>
            <a:endParaRPr lang="zh-TW" altLang="en-US" dirty="0"/>
          </a:p>
        </p:txBody>
      </p:sp>
      <p:graphicFrame>
        <p:nvGraphicFramePr>
          <p:cNvPr id="4" name="資料庫圖表 3"/>
          <p:cNvGraphicFramePr/>
          <p:nvPr>
            <p:extLst>
              <p:ext uri="{D42A27DB-BD31-4B8C-83A1-F6EECF244321}">
                <p14:modId xmlns:p14="http://schemas.microsoft.com/office/powerpoint/2010/main" val="1497275523"/>
              </p:ext>
            </p:extLst>
          </p:nvPr>
        </p:nvGraphicFramePr>
        <p:xfrm>
          <a:off x="395536" y="404664"/>
          <a:ext cx="7992888"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2797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157192"/>
            <a:ext cx="6781800" cy="1015008"/>
          </a:xfrm>
        </p:spPr>
        <p:txBody>
          <a:bodyPr/>
          <a:lstStyle/>
          <a:p>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建議</a:t>
            </a:r>
            <a:endParaRPr lang="zh-TW" altLang="en-US" dirty="0"/>
          </a:p>
        </p:txBody>
      </p:sp>
      <p:graphicFrame>
        <p:nvGraphicFramePr>
          <p:cNvPr id="4" name="資料庫圖表 3"/>
          <p:cNvGraphicFramePr/>
          <p:nvPr>
            <p:extLst>
              <p:ext uri="{D42A27DB-BD31-4B8C-83A1-F6EECF244321}">
                <p14:modId xmlns:p14="http://schemas.microsoft.com/office/powerpoint/2010/main" val="16290622"/>
              </p:ext>
            </p:extLst>
          </p:nvPr>
        </p:nvGraphicFramePr>
        <p:xfrm>
          <a:off x="395536" y="404664"/>
          <a:ext cx="856895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5808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157192"/>
            <a:ext cx="6781800" cy="1015008"/>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zh-TW" altLang="zh-TW"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研究動機</a:t>
            </a:r>
            <a:endParaRPr lang="zh-TW" alt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4" name="資料庫圖表 3"/>
          <p:cNvGraphicFramePr/>
          <p:nvPr>
            <p:extLst>
              <p:ext uri="{D42A27DB-BD31-4B8C-83A1-F6EECF244321}">
                <p14:modId xmlns:p14="http://schemas.microsoft.com/office/powerpoint/2010/main" val="3583278110"/>
              </p:ext>
            </p:extLst>
          </p:nvPr>
        </p:nvGraphicFramePr>
        <p:xfrm>
          <a:off x="1331640" y="692696"/>
          <a:ext cx="648072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圖片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35405" y="548680"/>
            <a:ext cx="2124236" cy="1416157"/>
          </a:xfrm>
          <a:prstGeom prst="rect">
            <a:avLst/>
          </a:prstGeom>
        </p:spPr>
      </p:pic>
      <p:pic>
        <p:nvPicPr>
          <p:cNvPr id="6" name="圖片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81090" y="3777432"/>
            <a:ext cx="1540109" cy="1319360"/>
          </a:xfrm>
          <a:prstGeom prst="rect">
            <a:avLst/>
          </a:prstGeom>
        </p:spPr>
      </p:pic>
      <p:pic>
        <p:nvPicPr>
          <p:cNvPr id="7" name="圖片 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410578" y="2132856"/>
            <a:ext cx="2373890" cy="1440160"/>
          </a:xfrm>
          <a:prstGeom prst="rect">
            <a:avLst/>
          </a:prstGeom>
        </p:spPr>
      </p:pic>
    </p:spTree>
    <p:extLst>
      <p:ext uri="{BB962C8B-B14F-4D97-AF65-F5344CB8AC3E}">
        <p14:creationId xmlns:p14="http://schemas.microsoft.com/office/powerpoint/2010/main" val="1559484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085184"/>
            <a:ext cx="6781800" cy="1087016"/>
          </a:xfrm>
        </p:spPr>
        <p:txBody>
          <a:bodyPr/>
          <a:lstStyle/>
          <a:p>
            <a:r>
              <a:rPr lang="zh-TW"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研究</a:t>
            </a:r>
            <a:r>
              <a:rPr lang="zh-TW" alt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目的</a:t>
            </a:r>
            <a:endParaRPr lang="zh-TW" altLang="en-US" dirty="0"/>
          </a:p>
        </p:txBody>
      </p:sp>
      <p:graphicFrame>
        <p:nvGraphicFramePr>
          <p:cNvPr id="4" name="資料庫圖表 3"/>
          <p:cNvGraphicFramePr/>
          <p:nvPr>
            <p:extLst>
              <p:ext uri="{D42A27DB-BD31-4B8C-83A1-F6EECF244321}">
                <p14:modId xmlns:p14="http://schemas.microsoft.com/office/powerpoint/2010/main" val="498868023"/>
              </p:ext>
            </p:extLst>
          </p:nvPr>
        </p:nvGraphicFramePr>
        <p:xfrm>
          <a:off x="323528" y="404664"/>
          <a:ext cx="828092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773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5229200"/>
            <a:ext cx="6781800" cy="952128"/>
          </a:xfrm>
        </p:spPr>
        <p:txBody>
          <a:bodyPr/>
          <a:lstStyle/>
          <a:p>
            <a:r>
              <a:rPr lang="zh-TW"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研究</a:t>
            </a:r>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方法</a:t>
            </a:r>
            <a:endParaRPr lang="zh-TW" altLang="en-US" dirty="0"/>
          </a:p>
        </p:txBody>
      </p:sp>
      <p:graphicFrame>
        <p:nvGraphicFramePr>
          <p:cNvPr id="4" name="資料庫圖表 3"/>
          <p:cNvGraphicFramePr/>
          <p:nvPr>
            <p:extLst>
              <p:ext uri="{D42A27DB-BD31-4B8C-83A1-F6EECF244321}">
                <p14:modId xmlns:p14="http://schemas.microsoft.com/office/powerpoint/2010/main" val="1226138218"/>
              </p:ext>
            </p:extLst>
          </p:nvPr>
        </p:nvGraphicFramePr>
        <p:xfrm>
          <a:off x="1524000" y="620688"/>
          <a:ext cx="664840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4186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301208"/>
            <a:ext cx="6781800" cy="870992"/>
          </a:xfrm>
        </p:spPr>
        <p:txBody>
          <a:bodyPr>
            <a:normAutofit fontScale="90000"/>
          </a:bodyPr>
          <a:lstStyle/>
          <a:p>
            <a:r>
              <a:rPr lang="zh-TW"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研究</a:t>
            </a:r>
            <a:r>
              <a:rPr lang="zh-TW" alt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流程</a:t>
            </a:r>
            <a:endParaRPr lang="zh-TW" altLang="en-US" dirty="0"/>
          </a:p>
        </p:txBody>
      </p:sp>
      <p:graphicFrame>
        <p:nvGraphicFramePr>
          <p:cNvPr id="6" name="資料庫圖表 5"/>
          <p:cNvGraphicFramePr/>
          <p:nvPr>
            <p:extLst>
              <p:ext uri="{D42A27DB-BD31-4B8C-83A1-F6EECF244321}">
                <p14:modId xmlns:p14="http://schemas.microsoft.com/office/powerpoint/2010/main" val="3808853927"/>
              </p:ext>
            </p:extLst>
          </p:nvPr>
        </p:nvGraphicFramePr>
        <p:xfrm>
          <a:off x="395536" y="692696"/>
          <a:ext cx="7704856"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5114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研究</a:t>
            </a:r>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範圍與限制</a:t>
            </a:r>
            <a:endParaRPr lang="zh-TW" altLang="en-US" dirty="0"/>
          </a:p>
        </p:txBody>
      </p:sp>
      <p:graphicFrame>
        <p:nvGraphicFramePr>
          <p:cNvPr id="4" name="資料庫圖表 3"/>
          <p:cNvGraphicFramePr/>
          <p:nvPr>
            <p:extLst>
              <p:ext uri="{D42A27DB-BD31-4B8C-83A1-F6EECF244321}">
                <p14:modId xmlns:p14="http://schemas.microsoft.com/office/powerpoint/2010/main" val="670211710"/>
              </p:ext>
            </p:extLst>
          </p:nvPr>
        </p:nvGraphicFramePr>
        <p:xfrm>
          <a:off x="611560" y="548680"/>
          <a:ext cx="7992888"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1042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229200"/>
            <a:ext cx="6781800" cy="943000"/>
          </a:xfrm>
        </p:spPr>
        <p:txBody>
          <a:bodyPr/>
          <a:lstStyle/>
          <a:p>
            <a:r>
              <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85</a:t>
            </a:r>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度</a:t>
            </a:r>
            <a:r>
              <a:rPr lang="en-US" altLang="zh-TW"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a:t>
            </a:r>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成立沿革</a:t>
            </a:r>
            <a:endParaRPr lang="zh-TW" altLang="en-US" dirty="0"/>
          </a:p>
        </p:txBody>
      </p:sp>
      <p:graphicFrame>
        <p:nvGraphicFramePr>
          <p:cNvPr id="4" name="資料庫圖表 3"/>
          <p:cNvGraphicFramePr/>
          <p:nvPr>
            <p:extLst>
              <p:ext uri="{D42A27DB-BD31-4B8C-83A1-F6EECF244321}">
                <p14:modId xmlns:p14="http://schemas.microsoft.com/office/powerpoint/2010/main" val="1671177756"/>
              </p:ext>
            </p:extLst>
          </p:nvPr>
        </p:nvGraphicFramePr>
        <p:xfrm>
          <a:off x="0" y="404664"/>
          <a:ext cx="914400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文字方塊 5"/>
          <p:cNvSpPr txBox="1"/>
          <p:nvPr/>
        </p:nvSpPr>
        <p:spPr>
          <a:xfrm>
            <a:off x="35743" y="428556"/>
            <a:ext cx="954107" cy="400110"/>
          </a:xfrm>
          <a:prstGeom prst="rect">
            <a:avLst/>
          </a:prstGeom>
          <a:noFill/>
        </p:spPr>
        <p:txBody>
          <a:bodyPr wrap="none" rtlCol="0">
            <a:spAutoFit/>
          </a:bodyPr>
          <a:lstStyle/>
          <a:p>
            <a:r>
              <a:rPr lang="en-US" altLang="zh-TW"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2003</a:t>
            </a:r>
            <a:r>
              <a:rPr lang="zh-TW" altLang="en-US"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年</a:t>
            </a:r>
            <a:endParaRPr lang="zh-TW" altLang="en-US" sz="2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7" name="文字方塊 6"/>
          <p:cNvSpPr txBox="1"/>
          <p:nvPr/>
        </p:nvSpPr>
        <p:spPr>
          <a:xfrm>
            <a:off x="0" y="1210874"/>
            <a:ext cx="954107" cy="400110"/>
          </a:xfrm>
          <a:prstGeom prst="rect">
            <a:avLst/>
          </a:prstGeom>
          <a:noFill/>
        </p:spPr>
        <p:txBody>
          <a:bodyPr wrap="none" rtlCol="0">
            <a:spAutoFit/>
          </a:bodyPr>
          <a:lstStyle/>
          <a:p>
            <a:r>
              <a:rPr lang="en-US" altLang="zh-TW"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2004</a:t>
            </a:r>
            <a:r>
              <a:rPr lang="zh-TW" altLang="en-US"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年</a:t>
            </a:r>
            <a:endParaRPr lang="zh-TW" altLang="en-US" sz="2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8" name="等腰三角形 7"/>
          <p:cNvSpPr/>
          <p:nvPr/>
        </p:nvSpPr>
        <p:spPr>
          <a:xfrm>
            <a:off x="856634" y="4581128"/>
            <a:ext cx="238319" cy="238319"/>
          </a:xfrm>
          <a:prstGeom prst="triangle">
            <a:avLst>
              <a:gd name="adj" fmla="val 10000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文字方塊 8"/>
          <p:cNvSpPr txBox="1"/>
          <p:nvPr/>
        </p:nvSpPr>
        <p:spPr>
          <a:xfrm>
            <a:off x="1331640" y="797888"/>
            <a:ext cx="3664786" cy="400110"/>
          </a:xfrm>
          <a:prstGeom prst="rect">
            <a:avLst/>
          </a:prstGeom>
          <a:noFill/>
        </p:spPr>
        <p:txBody>
          <a:bodyPr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成立</a:t>
            </a:r>
            <a:r>
              <a:rPr lang="en-US"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85</a:t>
            </a:r>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度</a:t>
            </a:r>
            <a:r>
              <a:rPr lang="en-US"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a:t>
            </a:r>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咖啡蛋糕烘焙事業</a:t>
            </a:r>
            <a:r>
              <a:rPr lang="zh-TW" altLang="zh-TW"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部</a:t>
            </a:r>
            <a:endParaRPr lang="zh-TW" alt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0" name="文字方塊 9"/>
          <p:cNvSpPr txBox="1"/>
          <p:nvPr/>
        </p:nvSpPr>
        <p:spPr>
          <a:xfrm>
            <a:off x="1331639" y="1629769"/>
            <a:ext cx="3262432" cy="400110"/>
          </a:xfrm>
          <a:prstGeom prst="rect">
            <a:avLst/>
          </a:prstGeom>
          <a:noFill/>
        </p:spPr>
        <p:txBody>
          <a:bodyPr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成立北部烘焙工廠開放加盟</a:t>
            </a:r>
            <a:endParaRPr lang="zh-TW" alt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1" name="文字方塊 10"/>
          <p:cNvSpPr txBox="1"/>
          <p:nvPr/>
        </p:nvSpPr>
        <p:spPr>
          <a:xfrm>
            <a:off x="1378752" y="2591787"/>
            <a:ext cx="6596678" cy="400110"/>
          </a:xfrm>
          <a:prstGeom prst="rect">
            <a:avLst/>
          </a:prstGeom>
          <a:noFill/>
        </p:spPr>
        <p:txBody>
          <a:bodyPr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澳洲第一家門市</a:t>
            </a:r>
            <a:r>
              <a:rPr lang="zh-TW" altLang="zh-TW"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開幕</a:t>
            </a:r>
            <a:r>
              <a:rPr lang="zh-TW" alt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中央工廠通過世界性食品安全準則</a:t>
            </a:r>
            <a:endParaRPr lang="zh-TW" alt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2" name="文字方塊 11"/>
          <p:cNvSpPr txBox="1"/>
          <p:nvPr/>
        </p:nvSpPr>
        <p:spPr>
          <a:xfrm>
            <a:off x="1378752" y="3388350"/>
            <a:ext cx="7794121" cy="400110"/>
          </a:xfrm>
          <a:prstGeom prst="rect">
            <a:avLst/>
          </a:prstGeom>
          <a:noFill/>
        </p:spPr>
        <p:txBody>
          <a:bodyPr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85</a:t>
            </a:r>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度</a:t>
            </a:r>
            <a:r>
              <a:rPr lang="en-US"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a:t>
            </a:r>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成為台灣門市數量最多，營業額最大的咖啡蛋糕連鎖領導品牌</a:t>
            </a:r>
            <a:endParaRPr lang="zh-TW" alt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3" name="文字方塊 12"/>
          <p:cNvSpPr txBox="1"/>
          <p:nvPr/>
        </p:nvSpPr>
        <p:spPr>
          <a:xfrm>
            <a:off x="1378752" y="4180438"/>
            <a:ext cx="4160113" cy="400110"/>
          </a:xfrm>
          <a:prstGeom prst="rect">
            <a:avLst/>
          </a:prstGeom>
          <a:noFill/>
        </p:spPr>
        <p:txBody>
          <a:bodyPr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9</a:t>
            </a:r>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月美國第一家門市於加州爾灣開幕</a:t>
            </a:r>
            <a:endParaRPr lang="zh-TW" alt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4" name="文字方塊 13"/>
          <p:cNvSpPr txBox="1"/>
          <p:nvPr/>
        </p:nvSpPr>
        <p:spPr>
          <a:xfrm>
            <a:off x="1378752" y="4921333"/>
            <a:ext cx="5186035" cy="400110"/>
          </a:xfrm>
          <a:prstGeom prst="rect">
            <a:avLst/>
          </a:prstGeom>
          <a:noFill/>
        </p:spPr>
        <p:txBody>
          <a:bodyPr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全球</a:t>
            </a:r>
            <a:r>
              <a:rPr lang="en-US"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469</a:t>
            </a:r>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家門市大陸</a:t>
            </a:r>
            <a:r>
              <a:rPr lang="en-US"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138</a:t>
            </a:r>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家門市台灣</a:t>
            </a:r>
            <a:r>
              <a:rPr lang="en-US"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326</a:t>
            </a:r>
            <a:r>
              <a:rPr lang="zh-TW" altLang="zh-TW"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家門市</a:t>
            </a:r>
            <a:endParaRPr lang="zh-TW" alt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5" name="文字方塊 14"/>
          <p:cNvSpPr txBox="1"/>
          <p:nvPr/>
        </p:nvSpPr>
        <p:spPr>
          <a:xfrm>
            <a:off x="-1" y="2135654"/>
            <a:ext cx="954107" cy="400110"/>
          </a:xfrm>
          <a:prstGeom prst="rect">
            <a:avLst/>
          </a:prstGeom>
          <a:noFill/>
        </p:spPr>
        <p:txBody>
          <a:bodyPr wrap="none" rtlCol="0">
            <a:spAutoFit/>
          </a:bodyPr>
          <a:lstStyle/>
          <a:p>
            <a:r>
              <a:rPr lang="en-US" altLang="zh-TW"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2006</a:t>
            </a:r>
            <a:r>
              <a:rPr lang="zh-TW" altLang="en-US"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年</a:t>
            </a:r>
            <a:endParaRPr lang="zh-TW" altLang="en-US" sz="2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16" name="文字方塊 15"/>
          <p:cNvSpPr txBox="1"/>
          <p:nvPr/>
        </p:nvSpPr>
        <p:spPr>
          <a:xfrm>
            <a:off x="-20529" y="2956302"/>
            <a:ext cx="954107" cy="400110"/>
          </a:xfrm>
          <a:prstGeom prst="rect">
            <a:avLst/>
          </a:prstGeom>
          <a:noFill/>
        </p:spPr>
        <p:txBody>
          <a:bodyPr wrap="none" rtlCol="0">
            <a:spAutoFit/>
          </a:bodyPr>
          <a:lstStyle/>
          <a:p>
            <a:r>
              <a:rPr lang="en-US" altLang="zh-TW"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2007</a:t>
            </a:r>
            <a:r>
              <a:rPr lang="zh-TW" altLang="en-US"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年</a:t>
            </a:r>
            <a:endParaRPr lang="zh-TW" altLang="en-US" sz="2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17" name="文字方塊 16"/>
          <p:cNvSpPr txBox="1"/>
          <p:nvPr/>
        </p:nvSpPr>
        <p:spPr>
          <a:xfrm>
            <a:off x="22385" y="3757682"/>
            <a:ext cx="954107" cy="400110"/>
          </a:xfrm>
          <a:prstGeom prst="rect">
            <a:avLst/>
          </a:prstGeom>
          <a:noFill/>
        </p:spPr>
        <p:txBody>
          <a:bodyPr wrap="none" rtlCol="0">
            <a:spAutoFit/>
          </a:bodyPr>
          <a:lstStyle/>
          <a:p>
            <a:r>
              <a:rPr lang="en-US" altLang="zh-TW"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2008</a:t>
            </a:r>
            <a:r>
              <a:rPr lang="zh-TW" altLang="en-US"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年</a:t>
            </a:r>
            <a:endParaRPr lang="zh-TW" altLang="en-US" sz="2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18" name="文字方塊 17"/>
          <p:cNvSpPr txBox="1"/>
          <p:nvPr/>
        </p:nvSpPr>
        <p:spPr>
          <a:xfrm>
            <a:off x="24314" y="4450115"/>
            <a:ext cx="954107" cy="400110"/>
          </a:xfrm>
          <a:prstGeom prst="rect">
            <a:avLst/>
          </a:prstGeom>
          <a:noFill/>
        </p:spPr>
        <p:txBody>
          <a:bodyPr wrap="none" rtlCol="0">
            <a:spAutoFit/>
          </a:bodyPr>
          <a:lstStyle/>
          <a:p>
            <a:r>
              <a:rPr lang="en-US" altLang="zh-TW"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2010</a:t>
            </a:r>
            <a:r>
              <a:rPr lang="zh-TW" altLang="en-US" sz="2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年</a:t>
            </a:r>
            <a:endParaRPr lang="zh-TW" altLang="en-US" sz="2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extLst>
      <p:ext uri="{BB962C8B-B14F-4D97-AF65-F5344CB8AC3E}">
        <p14:creationId xmlns:p14="http://schemas.microsoft.com/office/powerpoint/2010/main" val="1707453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229200"/>
            <a:ext cx="6781800" cy="943000"/>
          </a:xfrm>
        </p:spPr>
        <p:txBody>
          <a:bodyPr/>
          <a:lstStyle/>
          <a:p>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經營理念</a:t>
            </a:r>
            <a:endParaRPr lang="zh-TW" altLang="en-US" dirty="0"/>
          </a:p>
        </p:txBody>
      </p:sp>
      <p:graphicFrame>
        <p:nvGraphicFramePr>
          <p:cNvPr id="4" name="資料庫圖表 3"/>
          <p:cNvGraphicFramePr/>
          <p:nvPr>
            <p:extLst>
              <p:ext uri="{D42A27DB-BD31-4B8C-83A1-F6EECF244321}">
                <p14:modId xmlns:p14="http://schemas.microsoft.com/office/powerpoint/2010/main" val="2774066892"/>
              </p:ext>
            </p:extLst>
          </p:nvPr>
        </p:nvGraphicFramePr>
        <p:xfrm>
          <a:off x="755576" y="476672"/>
          <a:ext cx="8136904"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2805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5229200"/>
            <a:ext cx="6781800" cy="943000"/>
          </a:xfrm>
        </p:spPr>
        <p:txBody>
          <a:bodyPr/>
          <a:lstStyle/>
          <a:p>
            <a:r>
              <a:rPr lang="zh-TW" alt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經營</a:t>
            </a:r>
            <a:r>
              <a:rPr lang="zh-TW" alt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特色</a:t>
            </a:r>
            <a:endParaRPr lang="zh-TW" altLang="en-US" dirty="0"/>
          </a:p>
        </p:txBody>
      </p:sp>
      <p:graphicFrame>
        <p:nvGraphicFramePr>
          <p:cNvPr id="10" name="資料庫圖表 9"/>
          <p:cNvGraphicFramePr/>
          <p:nvPr>
            <p:extLst>
              <p:ext uri="{D42A27DB-BD31-4B8C-83A1-F6EECF244321}">
                <p14:modId xmlns:p14="http://schemas.microsoft.com/office/powerpoint/2010/main" val="1150712289"/>
              </p:ext>
            </p:extLst>
          </p:nvPr>
        </p:nvGraphicFramePr>
        <p:xfrm>
          <a:off x="107504" y="332656"/>
          <a:ext cx="9036496"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文字方塊 10"/>
          <p:cNvSpPr txBox="1"/>
          <p:nvPr/>
        </p:nvSpPr>
        <p:spPr>
          <a:xfrm>
            <a:off x="611560" y="1551126"/>
            <a:ext cx="5314275" cy="400110"/>
          </a:xfrm>
          <a:prstGeom prst="rect">
            <a:avLst/>
          </a:prstGeom>
          <a:noFill/>
        </p:spPr>
        <p:txBody>
          <a:bodyPr wrap="non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zh-TW" altLang="zh-TW" sz="2000" b="1" dirty="0">
                <a:ln>
                  <a:solidFill>
                    <a:schemeClr val="tx1"/>
                  </a:solidFill>
                </a:ln>
                <a:solidFill>
                  <a:schemeClr val="accent3"/>
                </a:solidFill>
              </a:rPr>
              <a:t>壓低物料成本並堅持商品品質，提供實惠售價</a:t>
            </a:r>
            <a:endParaRPr lang="zh-TW" altLang="en-US" sz="2000" b="1" dirty="0">
              <a:ln>
                <a:solidFill>
                  <a:schemeClr val="tx1"/>
                </a:solidFill>
              </a:ln>
              <a:solidFill>
                <a:schemeClr val="accent3"/>
              </a:solidFill>
            </a:endParaRPr>
          </a:p>
        </p:txBody>
      </p:sp>
      <p:sp>
        <p:nvSpPr>
          <p:cNvPr id="12" name="文字方塊 11"/>
          <p:cNvSpPr txBox="1"/>
          <p:nvPr/>
        </p:nvSpPr>
        <p:spPr>
          <a:xfrm>
            <a:off x="755576" y="2420469"/>
            <a:ext cx="4288353" cy="400110"/>
          </a:xfrm>
          <a:prstGeom prst="rect">
            <a:avLst/>
          </a:prstGeom>
          <a:noFill/>
        </p:spPr>
        <p:txBody>
          <a:bodyPr wrap="non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zh-TW" altLang="zh-TW" sz="2000" b="1" dirty="0">
                <a:ln>
                  <a:solidFill>
                    <a:schemeClr val="tx1"/>
                  </a:solidFill>
                </a:ln>
                <a:solidFill>
                  <a:schemeClr val="accent3"/>
                </a:solidFill>
              </a:rPr>
              <a:t>使用本土的原物料及推出季節性商品</a:t>
            </a:r>
            <a:endParaRPr lang="zh-TW" altLang="en-US" sz="2000" b="1" dirty="0">
              <a:ln>
                <a:solidFill>
                  <a:schemeClr val="tx1"/>
                </a:solidFill>
              </a:ln>
              <a:solidFill>
                <a:schemeClr val="accent3"/>
              </a:solidFill>
            </a:endParaRPr>
          </a:p>
        </p:txBody>
      </p:sp>
      <p:sp>
        <p:nvSpPr>
          <p:cNvPr id="13" name="文字方塊 12"/>
          <p:cNvSpPr txBox="1"/>
          <p:nvPr/>
        </p:nvSpPr>
        <p:spPr>
          <a:xfrm>
            <a:off x="860789" y="3284984"/>
            <a:ext cx="3775393" cy="400110"/>
          </a:xfrm>
          <a:prstGeom prst="rect">
            <a:avLst/>
          </a:prstGeom>
          <a:noFill/>
        </p:spPr>
        <p:txBody>
          <a:bodyPr wrap="non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zh-TW" altLang="zh-TW" sz="2000" b="1" dirty="0">
                <a:ln>
                  <a:solidFill>
                    <a:schemeClr val="tx1"/>
                  </a:solidFill>
                </a:ln>
                <a:solidFill>
                  <a:schemeClr val="accent3"/>
                </a:solidFill>
              </a:rPr>
              <a:t>符合現代人的需求為美味及健康</a:t>
            </a:r>
            <a:endParaRPr lang="zh-TW" altLang="en-US" sz="2000" b="1" dirty="0">
              <a:ln>
                <a:solidFill>
                  <a:schemeClr val="tx1"/>
                </a:solidFill>
              </a:ln>
              <a:solidFill>
                <a:schemeClr val="accent3"/>
              </a:solidFill>
            </a:endParaRPr>
          </a:p>
        </p:txBody>
      </p:sp>
      <p:sp>
        <p:nvSpPr>
          <p:cNvPr id="14" name="文字方塊 13"/>
          <p:cNvSpPr txBox="1"/>
          <p:nvPr/>
        </p:nvSpPr>
        <p:spPr>
          <a:xfrm>
            <a:off x="950264" y="4149080"/>
            <a:ext cx="3005951" cy="400110"/>
          </a:xfrm>
          <a:prstGeom prst="rect">
            <a:avLst/>
          </a:prstGeom>
          <a:noFill/>
        </p:spPr>
        <p:txBody>
          <a:bodyPr wrap="non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zh-TW" altLang="zh-TW" sz="2000" b="1" dirty="0">
                <a:ln>
                  <a:solidFill>
                    <a:schemeClr val="tx1"/>
                  </a:solidFill>
                </a:ln>
                <a:solidFill>
                  <a:schemeClr val="accent3"/>
                </a:solidFill>
              </a:rPr>
              <a:t>開放的空間，多元的商品</a:t>
            </a:r>
            <a:endParaRPr lang="zh-TW" altLang="en-US" sz="2000" b="1" dirty="0">
              <a:ln>
                <a:solidFill>
                  <a:schemeClr val="tx1"/>
                </a:solidFill>
              </a:ln>
              <a:solidFill>
                <a:schemeClr val="accent3"/>
              </a:solidFill>
            </a:endParaRPr>
          </a:p>
        </p:txBody>
      </p:sp>
      <p:pic>
        <p:nvPicPr>
          <p:cNvPr id="16" name="圖片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88224" y="2056289"/>
            <a:ext cx="2292846" cy="2292846"/>
          </a:xfrm>
          <a:prstGeom prst="rect">
            <a:avLst/>
          </a:prstGeom>
        </p:spPr>
      </p:pic>
    </p:spTree>
    <p:extLst>
      <p:ext uri="{BB962C8B-B14F-4D97-AF65-F5344CB8AC3E}">
        <p14:creationId xmlns:p14="http://schemas.microsoft.com/office/powerpoint/2010/main" val="2323140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252</TotalTime>
  <Words>1070</Words>
  <Application>Microsoft Office PowerPoint</Application>
  <PresentationFormat>如螢幕大小 (4:3)</PresentationFormat>
  <Paragraphs>146</Paragraphs>
  <Slides>18</Slides>
  <Notes>0</Notes>
  <HiddenSlides>0</HiddenSlides>
  <MMClips>0</MMClips>
  <ScaleCrop>false</ScaleCrop>
  <HeadingPairs>
    <vt:vector size="4" baseType="variant">
      <vt:variant>
        <vt:lpstr>佈景主題</vt:lpstr>
      </vt:variant>
      <vt:variant>
        <vt:i4>1</vt:i4>
      </vt:variant>
      <vt:variant>
        <vt:lpstr>投影片標題</vt:lpstr>
      </vt:variant>
      <vt:variant>
        <vt:i4>18</vt:i4>
      </vt:variant>
    </vt:vector>
  </HeadingPairs>
  <TitlesOfParts>
    <vt:vector size="19" baseType="lpstr">
      <vt:lpstr>NewsPrint</vt:lpstr>
      <vt:lpstr>PowerPoint 簡報</vt:lpstr>
      <vt:lpstr>研究動機</vt:lpstr>
      <vt:lpstr>研究目的</vt:lpstr>
      <vt:lpstr>研究方法</vt:lpstr>
      <vt:lpstr>研究流程</vt:lpstr>
      <vt:lpstr>研究範圍與限制</vt:lpstr>
      <vt:lpstr>85度C成立沿革</vt:lpstr>
      <vt:lpstr>經營理念</vt:lpstr>
      <vt:lpstr>經營特色</vt:lpstr>
      <vt:lpstr>4P行銷策略</vt:lpstr>
      <vt:lpstr>85度C SWOT</vt:lpstr>
      <vt:lpstr>受訪者基本資料</vt:lpstr>
      <vt:lpstr>消費行為</vt:lpstr>
      <vt:lpstr>消費行為</vt:lpstr>
      <vt:lpstr>消費者忠誠度</vt:lpstr>
      <vt:lpstr>結論</vt:lpstr>
      <vt:lpstr>問卷分析</vt:lpstr>
      <vt:lpstr>建議</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SanhSin</dc:creator>
  <cp:lastModifiedBy>SanhSin</cp:lastModifiedBy>
  <cp:revision>45</cp:revision>
  <dcterms:created xsi:type="dcterms:W3CDTF">2014-04-18T05:39:24Z</dcterms:created>
  <dcterms:modified xsi:type="dcterms:W3CDTF">2014-05-02T06:40:18Z</dcterms:modified>
</cp:coreProperties>
</file>