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735763" cy="9866313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EEECE1"/>
    <a:srgbClr val="642F04"/>
    <a:srgbClr val="673105"/>
    <a:srgbClr val="FFECAF"/>
    <a:srgbClr val="FFE48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15" autoAdjust="0"/>
    <p:restoredTop sz="98923" autoAdjust="0"/>
  </p:normalViewPr>
  <p:slideViewPr>
    <p:cSldViewPr>
      <p:cViewPr>
        <p:scale>
          <a:sx n="71" d="100"/>
          <a:sy n="71" d="100"/>
        </p:scale>
        <p:origin x="-48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02" y="237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B988B371-A67B-4F91-9CD5-CCF7B6BDAC48}" type="datetimeFigureOut">
              <a:rPr lang="zh-TW" altLang="en-US"/>
              <a:pPr>
                <a:defRPr/>
              </a:pPr>
              <a:t>2010/10/11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89F5CEDD-28BA-4151-AC7B-13B4577A616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2BA3A31-884E-45A1-8D87-867AD145ECDC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80B83-901C-4BD8-AFA2-1251A89799D7}" type="datetimeFigureOut">
              <a:rPr lang="zh-TW" altLang="en-US"/>
              <a:pPr>
                <a:defRPr/>
              </a:pPr>
              <a:t>2010/10/11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39C29-6C6B-45BD-9C07-0C9A7441B51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A92D1-57E1-4ECB-8BFF-C6407779652D}" type="datetimeFigureOut">
              <a:rPr lang="zh-TW" altLang="en-US"/>
              <a:pPr>
                <a:defRPr/>
              </a:pPr>
              <a:t>2010/10/11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17A13-8271-493C-B5D4-78D94653A7C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C62B4-FB4A-4853-BAEB-6558110F484E}" type="datetimeFigureOut">
              <a:rPr lang="zh-TW" altLang="en-US"/>
              <a:pPr>
                <a:defRPr/>
              </a:pPr>
              <a:t>2010/10/11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C632E-BF0A-47CC-8073-334A6CDB8DC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86E8D-D7B6-474A-8D8B-7B145FBA5958}" type="datetimeFigureOut">
              <a:rPr lang="zh-TW" altLang="en-US"/>
              <a:pPr>
                <a:defRPr/>
              </a:pPr>
              <a:t>2010/10/11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21174-B6F9-4F83-B974-434E2FA9504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74F80-0C52-455E-828B-3BFC05F19441}" type="datetimeFigureOut">
              <a:rPr lang="zh-TW" altLang="en-US"/>
              <a:pPr>
                <a:defRPr/>
              </a:pPr>
              <a:t>2010/10/11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4490C-034D-48F2-A338-E8FB9063115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77D97-68F4-4A43-AA5E-919E4410FC3D}" type="datetimeFigureOut">
              <a:rPr lang="zh-TW" altLang="en-US"/>
              <a:pPr>
                <a:defRPr/>
              </a:pPr>
              <a:t>2010/10/11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0CBD0-8EA6-4681-BE11-B45DF71AF4B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2A412-9BC1-4F5E-B07E-CB8667633B4A}" type="datetimeFigureOut">
              <a:rPr lang="zh-TW" altLang="en-US"/>
              <a:pPr>
                <a:defRPr/>
              </a:pPr>
              <a:t>2010/10/11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EC67B-DE9B-40C5-B886-4A41DF0B70E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05043-C092-45B7-9DE7-E28C727C0EDD}" type="datetimeFigureOut">
              <a:rPr lang="zh-TW" altLang="en-US"/>
              <a:pPr>
                <a:defRPr/>
              </a:pPr>
              <a:t>2010/10/11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2A56A-F34D-4769-BADE-2DC6885B633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B623B-C73F-4D42-AB81-35C817A320A7}" type="datetimeFigureOut">
              <a:rPr lang="zh-TW" altLang="en-US"/>
              <a:pPr>
                <a:defRPr/>
              </a:pPr>
              <a:t>2010/10/11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0740B-40CE-4266-8A56-AAA86FB1E03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795A1-7BD8-4301-93DB-EC2EE9539C64}" type="datetimeFigureOut">
              <a:rPr lang="zh-TW" altLang="en-US"/>
              <a:pPr>
                <a:defRPr/>
              </a:pPr>
              <a:t>2010/10/11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B4F06-3C33-4F43-9F1D-2E4B2EC5CC3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5DF59-D323-4740-A41C-14BF228A0044}" type="datetimeFigureOut">
              <a:rPr lang="zh-TW" altLang="en-US"/>
              <a:pPr>
                <a:defRPr/>
              </a:pPr>
              <a:t>2010/10/11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F2FE7-A192-4226-8EF9-4765F6DA1B2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7A0F370-7421-42E3-94B0-4CF9A5B24EE4}" type="datetimeFigureOut">
              <a:rPr lang="zh-TW" altLang="en-US"/>
              <a:pPr>
                <a:defRPr/>
              </a:pPr>
              <a:t>2010/10/11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3AD7626-FAFD-4DA7-8E74-53D0B4DE7D1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矩形 80"/>
          <p:cNvSpPr/>
          <p:nvPr/>
        </p:nvSpPr>
        <p:spPr>
          <a:xfrm>
            <a:off x="0" y="-17463"/>
            <a:ext cx="2232025" cy="68754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82" name="矩形 81"/>
          <p:cNvSpPr/>
          <p:nvPr/>
        </p:nvSpPr>
        <p:spPr>
          <a:xfrm>
            <a:off x="2286000" y="-17463"/>
            <a:ext cx="2232025" cy="687546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83" name="矩形 82"/>
          <p:cNvSpPr/>
          <p:nvPr/>
        </p:nvSpPr>
        <p:spPr>
          <a:xfrm>
            <a:off x="4572000" y="-17463"/>
            <a:ext cx="2232025" cy="687546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87" name="矩形 86"/>
          <p:cNvSpPr/>
          <p:nvPr/>
        </p:nvSpPr>
        <p:spPr>
          <a:xfrm>
            <a:off x="6858000" y="-17463"/>
            <a:ext cx="2232025" cy="68754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928938"/>
            <a:ext cx="6804025" cy="1285875"/>
          </a:xfrm>
          <a:prstGeom prst="round1Rect">
            <a:avLst>
              <a:gd name="adj" fmla="val 50000"/>
            </a:avLst>
          </a:prstGeom>
          <a:solidFill>
            <a:schemeClr val="bg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古典音樂慈善表演企畫案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14342" name="群組 94"/>
          <p:cNvGrpSpPr>
            <a:grpSpLocks/>
          </p:cNvGrpSpPr>
          <p:nvPr/>
        </p:nvGrpSpPr>
        <p:grpSpPr bwMode="auto">
          <a:xfrm rot="477176">
            <a:off x="6669088" y="4165600"/>
            <a:ext cx="1927225" cy="2571750"/>
            <a:chOff x="5841456" y="3012609"/>
            <a:chExt cx="2389805" cy="3286148"/>
          </a:xfrm>
        </p:grpSpPr>
        <p:grpSp>
          <p:nvGrpSpPr>
            <p:cNvPr id="14366" name="群組 60"/>
            <p:cNvGrpSpPr>
              <a:grpSpLocks/>
            </p:cNvGrpSpPr>
            <p:nvPr/>
          </p:nvGrpSpPr>
          <p:grpSpPr bwMode="auto">
            <a:xfrm rot="3386434">
              <a:off x="6307297" y="3711196"/>
              <a:ext cx="680322" cy="1612004"/>
              <a:chOff x="3967792" y="4393199"/>
              <a:chExt cx="600821" cy="1944537"/>
            </a:xfrm>
          </p:grpSpPr>
          <p:cxnSp>
            <p:nvCxnSpPr>
              <p:cNvPr id="25" name="直線接點 24"/>
              <p:cNvCxnSpPr/>
              <p:nvPr/>
            </p:nvCxnSpPr>
            <p:spPr>
              <a:xfrm rot="5400000">
                <a:off x="3453290" y="5362579"/>
                <a:ext cx="1811834" cy="179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拱形 25"/>
              <p:cNvSpPr/>
              <p:nvPr/>
            </p:nvSpPr>
            <p:spPr>
              <a:xfrm rot="16200000">
                <a:off x="3294680" y="5065451"/>
                <a:ext cx="1944814" cy="600133"/>
              </a:xfrm>
              <a:prstGeom prst="blockArc">
                <a:avLst>
                  <a:gd name="adj1" fmla="val 10688618"/>
                  <a:gd name="adj2" fmla="val 799402"/>
                  <a:gd name="adj3" fmla="val 4560"/>
                </a:avLst>
              </a:prstGeom>
              <a:solidFill>
                <a:srgbClr val="642F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直角三角形 56"/>
              <p:cNvSpPr/>
              <p:nvPr/>
            </p:nvSpPr>
            <p:spPr>
              <a:xfrm rot="10800000">
                <a:off x="4256457" y="4394176"/>
                <a:ext cx="155855" cy="163848"/>
              </a:xfrm>
              <a:prstGeom prst="rtTriangle">
                <a:avLst/>
              </a:prstGeom>
              <a:solidFill>
                <a:srgbClr val="642F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28" name="直角三角形 57"/>
              <p:cNvSpPr/>
              <p:nvPr/>
            </p:nvSpPr>
            <p:spPr>
              <a:xfrm rot="10800000" flipV="1">
                <a:off x="4234849" y="6173691"/>
                <a:ext cx="155856" cy="163849"/>
              </a:xfrm>
              <a:prstGeom prst="rtTriangle">
                <a:avLst/>
              </a:prstGeom>
              <a:solidFill>
                <a:srgbClr val="642F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</p:grpSp>
        <p:grpSp>
          <p:nvGrpSpPr>
            <p:cNvPr id="14367" name="群組 48"/>
            <p:cNvGrpSpPr>
              <a:grpSpLocks/>
            </p:cNvGrpSpPr>
            <p:nvPr/>
          </p:nvGrpSpPr>
          <p:grpSpPr bwMode="auto">
            <a:xfrm rot="1931213">
              <a:off x="6516753" y="3012609"/>
              <a:ext cx="1714512" cy="3286148"/>
              <a:chOff x="1857356" y="2357430"/>
              <a:chExt cx="2651636" cy="4357718"/>
            </a:xfrm>
          </p:grpSpPr>
          <p:sp>
            <p:nvSpPr>
              <p:cNvPr id="6" name="矩形 5"/>
              <p:cNvSpPr/>
              <p:nvPr/>
            </p:nvSpPr>
            <p:spPr>
              <a:xfrm>
                <a:off x="2779204" y="5211995"/>
                <a:ext cx="785483" cy="785465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7" name="左-右雙向箭號 6"/>
              <p:cNvSpPr/>
              <p:nvPr/>
            </p:nvSpPr>
            <p:spPr>
              <a:xfrm>
                <a:off x="2610674" y="2641586"/>
                <a:ext cx="1050355" cy="188296"/>
              </a:xfrm>
              <a:prstGeom prst="leftRightArrow">
                <a:avLst>
                  <a:gd name="adj1" fmla="val 100000"/>
                  <a:gd name="adj2" fmla="val 40012"/>
                </a:avLst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grpSp>
            <p:nvGrpSpPr>
              <p:cNvPr id="8" name="群組 36"/>
              <p:cNvGrpSpPr/>
              <p:nvPr/>
            </p:nvGrpSpPr>
            <p:grpSpPr>
              <a:xfrm>
                <a:off x="2397356" y="5786454"/>
                <a:ext cx="1571636" cy="928694"/>
                <a:chOff x="2428860" y="5786454"/>
                <a:chExt cx="1571636" cy="928694"/>
              </a:xfrm>
              <a:solidFill>
                <a:schemeClr val="accent6">
                  <a:lumMod val="50000"/>
                </a:schemeClr>
              </a:solidFill>
            </p:grpSpPr>
            <p:sp>
              <p:nvSpPr>
                <p:cNvPr id="23" name="淚滴形 7"/>
                <p:cNvSpPr/>
                <p:nvPr/>
              </p:nvSpPr>
              <p:spPr>
                <a:xfrm>
                  <a:off x="3214678" y="5786454"/>
                  <a:ext cx="785818" cy="928694"/>
                </a:xfrm>
                <a:prstGeom prst="teardrop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/>
                </a:p>
              </p:txBody>
            </p:sp>
            <p:sp>
              <p:nvSpPr>
                <p:cNvPr id="24" name="淚滴形 8"/>
                <p:cNvSpPr/>
                <p:nvPr/>
              </p:nvSpPr>
              <p:spPr>
                <a:xfrm flipH="1">
                  <a:off x="2428860" y="5786454"/>
                  <a:ext cx="785818" cy="928694"/>
                </a:xfrm>
                <a:prstGeom prst="teardrop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/>
                </a:p>
              </p:txBody>
            </p:sp>
          </p:grpSp>
          <p:grpSp>
            <p:nvGrpSpPr>
              <p:cNvPr id="9" name="群組 35"/>
              <p:cNvGrpSpPr/>
              <p:nvPr/>
            </p:nvGrpSpPr>
            <p:grpSpPr>
              <a:xfrm>
                <a:off x="2397356" y="4500570"/>
                <a:ext cx="1571636" cy="928694"/>
                <a:chOff x="2428860" y="4500570"/>
                <a:chExt cx="1571636" cy="928694"/>
              </a:xfrm>
              <a:solidFill>
                <a:schemeClr val="accent6">
                  <a:lumMod val="50000"/>
                </a:schemeClr>
              </a:solidFill>
            </p:grpSpPr>
            <p:sp>
              <p:nvSpPr>
                <p:cNvPr id="21" name="淚滴形 9"/>
                <p:cNvSpPr/>
                <p:nvPr/>
              </p:nvSpPr>
              <p:spPr>
                <a:xfrm flipH="1" flipV="1">
                  <a:off x="2428860" y="4500570"/>
                  <a:ext cx="785818" cy="928694"/>
                </a:xfrm>
                <a:prstGeom prst="teardrop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/>
                </a:p>
              </p:txBody>
            </p:sp>
            <p:sp>
              <p:nvSpPr>
                <p:cNvPr id="22" name="淚滴形 10"/>
                <p:cNvSpPr/>
                <p:nvPr/>
              </p:nvSpPr>
              <p:spPr>
                <a:xfrm flipV="1">
                  <a:off x="3214678" y="4500570"/>
                  <a:ext cx="785818" cy="928694"/>
                </a:xfrm>
                <a:prstGeom prst="teardrop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/>
                </a:p>
              </p:txBody>
            </p:sp>
          </p:grpSp>
          <p:grpSp>
            <p:nvGrpSpPr>
              <p:cNvPr id="10" name="群組 37"/>
              <p:cNvGrpSpPr/>
              <p:nvPr/>
            </p:nvGrpSpPr>
            <p:grpSpPr>
              <a:xfrm>
                <a:off x="1857356" y="2786058"/>
                <a:ext cx="2651636" cy="3429024"/>
                <a:chOff x="1857356" y="2786058"/>
                <a:chExt cx="2651636" cy="3429024"/>
              </a:xfrm>
              <a:solidFill>
                <a:schemeClr val="accent6">
                  <a:lumMod val="50000"/>
                </a:schemeClr>
              </a:solidFill>
            </p:grpSpPr>
            <p:sp>
              <p:nvSpPr>
                <p:cNvPr id="18" name="拱形 11"/>
                <p:cNvSpPr/>
                <p:nvPr/>
              </p:nvSpPr>
              <p:spPr>
                <a:xfrm rot="5400000">
                  <a:off x="1897290" y="5103578"/>
                  <a:ext cx="1000132" cy="1080000"/>
                </a:xfrm>
                <a:prstGeom prst="blockArc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" name="拱形 12"/>
                <p:cNvSpPr/>
                <p:nvPr/>
              </p:nvSpPr>
              <p:spPr>
                <a:xfrm rot="5400000" flipV="1">
                  <a:off x="3468926" y="5103578"/>
                  <a:ext cx="1000132" cy="1080000"/>
                </a:xfrm>
                <a:prstGeom prst="blockArc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" name="矩形 13"/>
                <p:cNvSpPr/>
                <p:nvPr/>
              </p:nvSpPr>
              <p:spPr>
                <a:xfrm>
                  <a:off x="2991584" y="2786058"/>
                  <a:ext cx="363064" cy="3429024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/>
                </a:p>
              </p:txBody>
            </p:sp>
          </p:grpSp>
          <p:sp>
            <p:nvSpPr>
              <p:cNvPr id="11" name="全向箭號 5"/>
              <p:cNvSpPr/>
              <p:nvPr/>
            </p:nvSpPr>
            <p:spPr>
              <a:xfrm>
                <a:off x="2462152" y="2356543"/>
                <a:ext cx="1397431" cy="1428362"/>
              </a:xfrm>
              <a:prstGeom prst="quadArrow">
                <a:avLst>
                  <a:gd name="adj1" fmla="val 24810"/>
                  <a:gd name="adj2" fmla="val 12405"/>
                  <a:gd name="adj3" fmla="val 15602"/>
                </a:avLst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12" name="等腰三角形 11"/>
              <p:cNvSpPr/>
              <p:nvPr/>
            </p:nvSpPr>
            <p:spPr>
              <a:xfrm>
                <a:off x="2995049" y="2356646"/>
                <a:ext cx="359252" cy="3071922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13" name="等腰三角形 12"/>
              <p:cNvSpPr/>
              <p:nvPr/>
            </p:nvSpPr>
            <p:spPr>
              <a:xfrm>
                <a:off x="2993059" y="5855364"/>
                <a:ext cx="359252" cy="785465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14" name="左-右雙向箭號 13"/>
              <p:cNvSpPr/>
              <p:nvPr/>
            </p:nvSpPr>
            <p:spPr>
              <a:xfrm>
                <a:off x="2780854" y="5569792"/>
                <a:ext cx="785483" cy="215196"/>
              </a:xfrm>
              <a:prstGeom prst="leftRightArrow">
                <a:avLst>
                  <a:gd name="adj1" fmla="val 100000"/>
                  <a:gd name="adj2" fmla="val 40012"/>
                </a:avLst>
              </a:prstGeom>
              <a:solidFill>
                <a:srgbClr val="67310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cxnSp>
            <p:nvCxnSpPr>
              <p:cNvPr id="15" name="直線接點 14"/>
              <p:cNvCxnSpPr>
                <a:stCxn id="12" idx="0"/>
                <a:endCxn id="13" idx="2"/>
              </p:cNvCxnSpPr>
              <p:nvPr/>
            </p:nvCxnSpPr>
            <p:spPr>
              <a:xfrm rot="16200000" flipH="1" flipV="1">
                <a:off x="941223" y="4410644"/>
                <a:ext cx="4285090" cy="17962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接點 15"/>
              <p:cNvCxnSpPr>
                <a:stCxn id="12" idx="0"/>
                <a:endCxn id="13" idx="4"/>
              </p:cNvCxnSpPr>
              <p:nvPr/>
            </p:nvCxnSpPr>
            <p:spPr>
              <a:xfrm rot="16200000" flipH="1">
                <a:off x="1120539" y="4410755"/>
                <a:ext cx="4285090" cy="17962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接點 16"/>
              <p:cNvCxnSpPr>
                <a:stCxn id="12" idx="0"/>
                <a:endCxn id="13" idx="3"/>
              </p:cNvCxnSpPr>
              <p:nvPr/>
            </p:nvCxnSpPr>
            <p:spPr>
              <a:xfrm rot="16200000" flipH="1">
                <a:off x="1028554" y="4499486"/>
                <a:ext cx="428777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343" name="群組 79"/>
          <p:cNvGrpSpPr>
            <a:grpSpLocks/>
          </p:cNvGrpSpPr>
          <p:nvPr/>
        </p:nvGrpSpPr>
        <p:grpSpPr bwMode="auto">
          <a:xfrm>
            <a:off x="0" y="0"/>
            <a:ext cx="8226425" cy="4524375"/>
            <a:chOff x="0" y="-571528"/>
            <a:chExt cx="8225790" cy="4524963"/>
          </a:xfrm>
        </p:grpSpPr>
        <p:grpSp>
          <p:nvGrpSpPr>
            <p:cNvPr id="14344" name="群組 38"/>
            <p:cNvGrpSpPr>
              <a:grpSpLocks/>
            </p:cNvGrpSpPr>
            <p:nvPr/>
          </p:nvGrpSpPr>
          <p:grpSpPr bwMode="auto">
            <a:xfrm>
              <a:off x="0" y="-571528"/>
              <a:ext cx="8189259" cy="4524963"/>
              <a:chOff x="0" y="-571528"/>
              <a:chExt cx="8189259" cy="4524963"/>
            </a:xfrm>
          </p:grpSpPr>
          <p:sp>
            <p:nvSpPr>
              <p:cNvPr id="33" name="手繪多邊形 32"/>
              <p:cNvSpPr/>
              <p:nvPr/>
            </p:nvSpPr>
            <p:spPr>
              <a:xfrm>
                <a:off x="0" y="46"/>
                <a:ext cx="8189281" cy="3953389"/>
              </a:xfrm>
              <a:custGeom>
                <a:avLst/>
                <a:gdLst>
                  <a:gd name="connsiteX0" fmla="*/ 0 w 8189259"/>
                  <a:gd name="connsiteY0" fmla="*/ 0 h 3953435"/>
                  <a:gd name="connsiteX1" fmla="*/ 1008529 w 8189259"/>
                  <a:gd name="connsiteY1" fmla="*/ 1653988 h 3953435"/>
                  <a:gd name="connsiteX2" fmla="*/ 2030506 w 8189259"/>
                  <a:gd name="connsiteY2" fmla="*/ 1761565 h 3953435"/>
                  <a:gd name="connsiteX3" fmla="*/ 3348318 w 8189259"/>
                  <a:gd name="connsiteY3" fmla="*/ 833718 h 3953435"/>
                  <a:gd name="connsiteX4" fmla="*/ 5042647 w 8189259"/>
                  <a:gd name="connsiteY4" fmla="*/ 1344706 h 3953435"/>
                  <a:gd name="connsiteX5" fmla="*/ 6575612 w 8189259"/>
                  <a:gd name="connsiteY5" fmla="*/ 2245659 h 3953435"/>
                  <a:gd name="connsiteX6" fmla="*/ 7906871 w 8189259"/>
                  <a:gd name="connsiteY6" fmla="*/ 3213847 h 3953435"/>
                  <a:gd name="connsiteX7" fmla="*/ 8189259 w 8189259"/>
                  <a:gd name="connsiteY7" fmla="*/ 3953435 h 3953435"/>
                  <a:gd name="connsiteX8" fmla="*/ 8189259 w 8189259"/>
                  <a:gd name="connsiteY8" fmla="*/ 3953435 h 3953435"/>
                  <a:gd name="connsiteX9" fmla="*/ 8189259 w 8189259"/>
                  <a:gd name="connsiteY9" fmla="*/ 3953435 h 39534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189259" h="3953435">
                    <a:moveTo>
                      <a:pt x="0" y="0"/>
                    </a:moveTo>
                    <a:cubicBezTo>
                      <a:pt x="335055" y="680197"/>
                      <a:pt x="670111" y="1360394"/>
                      <a:pt x="1008529" y="1653988"/>
                    </a:cubicBezTo>
                    <a:cubicBezTo>
                      <a:pt x="1346947" y="1947582"/>
                      <a:pt x="1640541" y="1898277"/>
                      <a:pt x="2030506" y="1761565"/>
                    </a:cubicBezTo>
                    <a:cubicBezTo>
                      <a:pt x="2420471" y="1624853"/>
                      <a:pt x="2846295" y="903194"/>
                      <a:pt x="3348318" y="833718"/>
                    </a:cubicBezTo>
                    <a:cubicBezTo>
                      <a:pt x="3850341" y="764242"/>
                      <a:pt x="4504765" y="1109383"/>
                      <a:pt x="5042647" y="1344706"/>
                    </a:cubicBezTo>
                    <a:cubicBezTo>
                      <a:pt x="5580529" y="1580030"/>
                      <a:pt x="6098241" y="1934136"/>
                      <a:pt x="6575612" y="2245659"/>
                    </a:cubicBezTo>
                    <a:cubicBezTo>
                      <a:pt x="7052983" y="2557183"/>
                      <a:pt x="7637930" y="2929218"/>
                      <a:pt x="7906871" y="3213847"/>
                    </a:cubicBezTo>
                    <a:cubicBezTo>
                      <a:pt x="8175812" y="3498476"/>
                      <a:pt x="8189259" y="3953435"/>
                      <a:pt x="8189259" y="3953435"/>
                    </a:cubicBezTo>
                    <a:lnTo>
                      <a:pt x="8189259" y="3953435"/>
                    </a:lnTo>
                    <a:lnTo>
                      <a:pt x="8189259" y="3953435"/>
                    </a:ln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34" name="手繪多邊形 33"/>
              <p:cNvSpPr/>
              <p:nvPr/>
            </p:nvSpPr>
            <p:spPr>
              <a:xfrm>
                <a:off x="0" y="-142847"/>
                <a:ext cx="8189281" cy="3953389"/>
              </a:xfrm>
              <a:custGeom>
                <a:avLst/>
                <a:gdLst>
                  <a:gd name="connsiteX0" fmla="*/ 0 w 8189259"/>
                  <a:gd name="connsiteY0" fmla="*/ 0 h 3953435"/>
                  <a:gd name="connsiteX1" fmla="*/ 1008529 w 8189259"/>
                  <a:gd name="connsiteY1" fmla="*/ 1653988 h 3953435"/>
                  <a:gd name="connsiteX2" fmla="*/ 2030506 w 8189259"/>
                  <a:gd name="connsiteY2" fmla="*/ 1761565 h 3953435"/>
                  <a:gd name="connsiteX3" fmla="*/ 3348318 w 8189259"/>
                  <a:gd name="connsiteY3" fmla="*/ 833718 h 3953435"/>
                  <a:gd name="connsiteX4" fmla="*/ 5042647 w 8189259"/>
                  <a:gd name="connsiteY4" fmla="*/ 1344706 h 3953435"/>
                  <a:gd name="connsiteX5" fmla="*/ 6575612 w 8189259"/>
                  <a:gd name="connsiteY5" fmla="*/ 2245659 h 3953435"/>
                  <a:gd name="connsiteX6" fmla="*/ 7906871 w 8189259"/>
                  <a:gd name="connsiteY6" fmla="*/ 3213847 h 3953435"/>
                  <a:gd name="connsiteX7" fmla="*/ 8189259 w 8189259"/>
                  <a:gd name="connsiteY7" fmla="*/ 3953435 h 3953435"/>
                  <a:gd name="connsiteX8" fmla="*/ 8189259 w 8189259"/>
                  <a:gd name="connsiteY8" fmla="*/ 3953435 h 3953435"/>
                  <a:gd name="connsiteX9" fmla="*/ 8189259 w 8189259"/>
                  <a:gd name="connsiteY9" fmla="*/ 3953435 h 39534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189259" h="3953435">
                    <a:moveTo>
                      <a:pt x="0" y="0"/>
                    </a:moveTo>
                    <a:cubicBezTo>
                      <a:pt x="335055" y="680197"/>
                      <a:pt x="670111" y="1360394"/>
                      <a:pt x="1008529" y="1653988"/>
                    </a:cubicBezTo>
                    <a:cubicBezTo>
                      <a:pt x="1346947" y="1947582"/>
                      <a:pt x="1640541" y="1898277"/>
                      <a:pt x="2030506" y="1761565"/>
                    </a:cubicBezTo>
                    <a:cubicBezTo>
                      <a:pt x="2420471" y="1624853"/>
                      <a:pt x="2846295" y="903194"/>
                      <a:pt x="3348318" y="833718"/>
                    </a:cubicBezTo>
                    <a:cubicBezTo>
                      <a:pt x="3850341" y="764242"/>
                      <a:pt x="4504765" y="1109383"/>
                      <a:pt x="5042647" y="1344706"/>
                    </a:cubicBezTo>
                    <a:cubicBezTo>
                      <a:pt x="5580529" y="1580030"/>
                      <a:pt x="6098241" y="1934136"/>
                      <a:pt x="6575612" y="2245659"/>
                    </a:cubicBezTo>
                    <a:cubicBezTo>
                      <a:pt x="7052983" y="2557183"/>
                      <a:pt x="7637930" y="2929218"/>
                      <a:pt x="7906871" y="3213847"/>
                    </a:cubicBezTo>
                    <a:cubicBezTo>
                      <a:pt x="8175812" y="3498476"/>
                      <a:pt x="8189259" y="3953435"/>
                      <a:pt x="8189259" y="3953435"/>
                    </a:cubicBezTo>
                    <a:lnTo>
                      <a:pt x="8189259" y="3953435"/>
                    </a:lnTo>
                    <a:lnTo>
                      <a:pt x="8189259" y="3953435"/>
                    </a:ln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35" name="手繪多邊形 34"/>
              <p:cNvSpPr/>
              <p:nvPr/>
            </p:nvSpPr>
            <p:spPr>
              <a:xfrm>
                <a:off x="0" y="-285741"/>
                <a:ext cx="8189281" cy="3953389"/>
              </a:xfrm>
              <a:custGeom>
                <a:avLst/>
                <a:gdLst>
                  <a:gd name="connsiteX0" fmla="*/ 0 w 8189259"/>
                  <a:gd name="connsiteY0" fmla="*/ 0 h 3953435"/>
                  <a:gd name="connsiteX1" fmla="*/ 1008529 w 8189259"/>
                  <a:gd name="connsiteY1" fmla="*/ 1653988 h 3953435"/>
                  <a:gd name="connsiteX2" fmla="*/ 2030506 w 8189259"/>
                  <a:gd name="connsiteY2" fmla="*/ 1761565 h 3953435"/>
                  <a:gd name="connsiteX3" fmla="*/ 3348318 w 8189259"/>
                  <a:gd name="connsiteY3" fmla="*/ 833718 h 3953435"/>
                  <a:gd name="connsiteX4" fmla="*/ 5042647 w 8189259"/>
                  <a:gd name="connsiteY4" fmla="*/ 1344706 h 3953435"/>
                  <a:gd name="connsiteX5" fmla="*/ 6575612 w 8189259"/>
                  <a:gd name="connsiteY5" fmla="*/ 2245659 h 3953435"/>
                  <a:gd name="connsiteX6" fmla="*/ 7906871 w 8189259"/>
                  <a:gd name="connsiteY6" fmla="*/ 3213847 h 3953435"/>
                  <a:gd name="connsiteX7" fmla="*/ 8189259 w 8189259"/>
                  <a:gd name="connsiteY7" fmla="*/ 3953435 h 3953435"/>
                  <a:gd name="connsiteX8" fmla="*/ 8189259 w 8189259"/>
                  <a:gd name="connsiteY8" fmla="*/ 3953435 h 3953435"/>
                  <a:gd name="connsiteX9" fmla="*/ 8189259 w 8189259"/>
                  <a:gd name="connsiteY9" fmla="*/ 3953435 h 39534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189259" h="3953435">
                    <a:moveTo>
                      <a:pt x="0" y="0"/>
                    </a:moveTo>
                    <a:cubicBezTo>
                      <a:pt x="335055" y="680197"/>
                      <a:pt x="670111" y="1360394"/>
                      <a:pt x="1008529" y="1653988"/>
                    </a:cubicBezTo>
                    <a:cubicBezTo>
                      <a:pt x="1346947" y="1947582"/>
                      <a:pt x="1640541" y="1898277"/>
                      <a:pt x="2030506" y="1761565"/>
                    </a:cubicBezTo>
                    <a:cubicBezTo>
                      <a:pt x="2420471" y="1624853"/>
                      <a:pt x="2846295" y="903194"/>
                      <a:pt x="3348318" y="833718"/>
                    </a:cubicBezTo>
                    <a:cubicBezTo>
                      <a:pt x="3850341" y="764242"/>
                      <a:pt x="4504765" y="1109383"/>
                      <a:pt x="5042647" y="1344706"/>
                    </a:cubicBezTo>
                    <a:cubicBezTo>
                      <a:pt x="5580529" y="1580030"/>
                      <a:pt x="6098241" y="1934136"/>
                      <a:pt x="6575612" y="2245659"/>
                    </a:cubicBezTo>
                    <a:cubicBezTo>
                      <a:pt x="7052983" y="2557183"/>
                      <a:pt x="7637930" y="2929218"/>
                      <a:pt x="7906871" y="3213847"/>
                    </a:cubicBezTo>
                    <a:cubicBezTo>
                      <a:pt x="8175812" y="3498476"/>
                      <a:pt x="8189259" y="3953435"/>
                      <a:pt x="8189259" y="3953435"/>
                    </a:cubicBezTo>
                    <a:lnTo>
                      <a:pt x="8189259" y="3953435"/>
                    </a:lnTo>
                    <a:lnTo>
                      <a:pt x="8189259" y="3953435"/>
                    </a:ln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37" name="手繪多邊形 36"/>
              <p:cNvSpPr/>
              <p:nvPr/>
            </p:nvSpPr>
            <p:spPr>
              <a:xfrm>
                <a:off x="0" y="-428634"/>
                <a:ext cx="8189281" cy="3953389"/>
              </a:xfrm>
              <a:custGeom>
                <a:avLst/>
                <a:gdLst>
                  <a:gd name="connsiteX0" fmla="*/ 0 w 8189259"/>
                  <a:gd name="connsiteY0" fmla="*/ 0 h 3953435"/>
                  <a:gd name="connsiteX1" fmla="*/ 1008529 w 8189259"/>
                  <a:gd name="connsiteY1" fmla="*/ 1653988 h 3953435"/>
                  <a:gd name="connsiteX2" fmla="*/ 2030506 w 8189259"/>
                  <a:gd name="connsiteY2" fmla="*/ 1761565 h 3953435"/>
                  <a:gd name="connsiteX3" fmla="*/ 3348318 w 8189259"/>
                  <a:gd name="connsiteY3" fmla="*/ 833718 h 3953435"/>
                  <a:gd name="connsiteX4" fmla="*/ 5042647 w 8189259"/>
                  <a:gd name="connsiteY4" fmla="*/ 1344706 h 3953435"/>
                  <a:gd name="connsiteX5" fmla="*/ 6575612 w 8189259"/>
                  <a:gd name="connsiteY5" fmla="*/ 2245659 h 3953435"/>
                  <a:gd name="connsiteX6" fmla="*/ 7906871 w 8189259"/>
                  <a:gd name="connsiteY6" fmla="*/ 3213847 h 3953435"/>
                  <a:gd name="connsiteX7" fmla="*/ 8189259 w 8189259"/>
                  <a:gd name="connsiteY7" fmla="*/ 3953435 h 3953435"/>
                  <a:gd name="connsiteX8" fmla="*/ 8189259 w 8189259"/>
                  <a:gd name="connsiteY8" fmla="*/ 3953435 h 3953435"/>
                  <a:gd name="connsiteX9" fmla="*/ 8189259 w 8189259"/>
                  <a:gd name="connsiteY9" fmla="*/ 3953435 h 39534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189259" h="3953435">
                    <a:moveTo>
                      <a:pt x="0" y="0"/>
                    </a:moveTo>
                    <a:cubicBezTo>
                      <a:pt x="335055" y="680197"/>
                      <a:pt x="670111" y="1360394"/>
                      <a:pt x="1008529" y="1653988"/>
                    </a:cubicBezTo>
                    <a:cubicBezTo>
                      <a:pt x="1346947" y="1947582"/>
                      <a:pt x="1640541" y="1898277"/>
                      <a:pt x="2030506" y="1761565"/>
                    </a:cubicBezTo>
                    <a:cubicBezTo>
                      <a:pt x="2420471" y="1624853"/>
                      <a:pt x="2846295" y="903194"/>
                      <a:pt x="3348318" y="833718"/>
                    </a:cubicBezTo>
                    <a:cubicBezTo>
                      <a:pt x="3850341" y="764242"/>
                      <a:pt x="4504765" y="1109383"/>
                      <a:pt x="5042647" y="1344706"/>
                    </a:cubicBezTo>
                    <a:cubicBezTo>
                      <a:pt x="5580529" y="1580030"/>
                      <a:pt x="6098241" y="1934136"/>
                      <a:pt x="6575612" y="2245659"/>
                    </a:cubicBezTo>
                    <a:cubicBezTo>
                      <a:pt x="7052983" y="2557183"/>
                      <a:pt x="7637930" y="2929218"/>
                      <a:pt x="7906871" y="3213847"/>
                    </a:cubicBezTo>
                    <a:cubicBezTo>
                      <a:pt x="8175812" y="3498476"/>
                      <a:pt x="8189259" y="3953435"/>
                      <a:pt x="8189259" y="3953435"/>
                    </a:cubicBezTo>
                    <a:lnTo>
                      <a:pt x="8189259" y="3953435"/>
                    </a:lnTo>
                    <a:lnTo>
                      <a:pt x="8189259" y="3953435"/>
                    </a:ln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38" name="手繪多邊形 37"/>
              <p:cNvSpPr/>
              <p:nvPr/>
            </p:nvSpPr>
            <p:spPr>
              <a:xfrm>
                <a:off x="0" y="-571528"/>
                <a:ext cx="8189281" cy="3953389"/>
              </a:xfrm>
              <a:custGeom>
                <a:avLst/>
                <a:gdLst>
                  <a:gd name="connsiteX0" fmla="*/ 0 w 8189259"/>
                  <a:gd name="connsiteY0" fmla="*/ 0 h 3953435"/>
                  <a:gd name="connsiteX1" fmla="*/ 1008529 w 8189259"/>
                  <a:gd name="connsiteY1" fmla="*/ 1653988 h 3953435"/>
                  <a:gd name="connsiteX2" fmla="*/ 2030506 w 8189259"/>
                  <a:gd name="connsiteY2" fmla="*/ 1761565 h 3953435"/>
                  <a:gd name="connsiteX3" fmla="*/ 3348318 w 8189259"/>
                  <a:gd name="connsiteY3" fmla="*/ 833718 h 3953435"/>
                  <a:gd name="connsiteX4" fmla="*/ 5042647 w 8189259"/>
                  <a:gd name="connsiteY4" fmla="*/ 1344706 h 3953435"/>
                  <a:gd name="connsiteX5" fmla="*/ 6575612 w 8189259"/>
                  <a:gd name="connsiteY5" fmla="*/ 2245659 h 3953435"/>
                  <a:gd name="connsiteX6" fmla="*/ 7906871 w 8189259"/>
                  <a:gd name="connsiteY6" fmla="*/ 3213847 h 3953435"/>
                  <a:gd name="connsiteX7" fmla="*/ 8189259 w 8189259"/>
                  <a:gd name="connsiteY7" fmla="*/ 3953435 h 3953435"/>
                  <a:gd name="connsiteX8" fmla="*/ 8189259 w 8189259"/>
                  <a:gd name="connsiteY8" fmla="*/ 3953435 h 3953435"/>
                  <a:gd name="connsiteX9" fmla="*/ 8189259 w 8189259"/>
                  <a:gd name="connsiteY9" fmla="*/ 3953435 h 39534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189259" h="3953435">
                    <a:moveTo>
                      <a:pt x="0" y="0"/>
                    </a:moveTo>
                    <a:cubicBezTo>
                      <a:pt x="335055" y="680197"/>
                      <a:pt x="670111" y="1360394"/>
                      <a:pt x="1008529" y="1653988"/>
                    </a:cubicBezTo>
                    <a:cubicBezTo>
                      <a:pt x="1346947" y="1947582"/>
                      <a:pt x="1640541" y="1898277"/>
                      <a:pt x="2030506" y="1761565"/>
                    </a:cubicBezTo>
                    <a:cubicBezTo>
                      <a:pt x="2420471" y="1624853"/>
                      <a:pt x="2846295" y="903194"/>
                      <a:pt x="3348318" y="833718"/>
                    </a:cubicBezTo>
                    <a:cubicBezTo>
                      <a:pt x="3850341" y="764242"/>
                      <a:pt x="4504765" y="1109383"/>
                      <a:pt x="5042647" y="1344706"/>
                    </a:cubicBezTo>
                    <a:cubicBezTo>
                      <a:pt x="5580529" y="1580030"/>
                      <a:pt x="6098241" y="1934136"/>
                      <a:pt x="6575612" y="2245659"/>
                    </a:cubicBezTo>
                    <a:cubicBezTo>
                      <a:pt x="7052983" y="2557183"/>
                      <a:pt x="7637930" y="2929218"/>
                      <a:pt x="7906871" y="3213847"/>
                    </a:cubicBezTo>
                    <a:cubicBezTo>
                      <a:pt x="8175812" y="3498476"/>
                      <a:pt x="8189259" y="3953435"/>
                      <a:pt x="8189259" y="3953435"/>
                    </a:cubicBezTo>
                    <a:lnTo>
                      <a:pt x="8189259" y="3953435"/>
                    </a:lnTo>
                    <a:lnTo>
                      <a:pt x="8189259" y="3953435"/>
                    </a:ln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</p:grpSp>
        <p:grpSp>
          <p:nvGrpSpPr>
            <p:cNvPr id="40" name="群組 39"/>
            <p:cNvGrpSpPr/>
            <p:nvPr/>
          </p:nvGrpSpPr>
          <p:grpSpPr>
            <a:xfrm rot="19633630">
              <a:off x="7797162" y="2582205"/>
              <a:ext cx="428628" cy="428604"/>
              <a:chOff x="1643042" y="2500306"/>
              <a:chExt cx="2071702" cy="2357454"/>
            </a:xfrm>
            <a:solidFill>
              <a:schemeClr val="tx1"/>
            </a:solidFill>
          </p:grpSpPr>
          <p:sp>
            <p:nvSpPr>
              <p:cNvPr id="41" name="淚滴形 40"/>
              <p:cNvSpPr/>
              <p:nvPr/>
            </p:nvSpPr>
            <p:spPr>
              <a:xfrm>
                <a:off x="1643042" y="4000504"/>
                <a:ext cx="785818" cy="8572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42" name="淚滴形 41"/>
              <p:cNvSpPr/>
              <p:nvPr/>
            </p:nvSpPr>
            <p:spPr>
              <a:xfrm>
                <a:off x="2928926" y="4000504"/>
                <a:ext cx="785818" cy="8572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43" name="矩形 42"/>
              <p:cNvSpPr/>
              <p:nvPr/>
            </p:nvSpPr>
            <p:spPr>
              <a:xfrm>
                <a:off x="2071670" y="2500306"/>
                <a:ext cx="357190" cy="192882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44" name="矩形 43"/>
              <p:cNvSpPr/>
              <p:nvPr/>
            </p:nvSpPr>
            <p:spPr>
              <a:xfrm>
                <a:off x="3357554" y="2500306"/>
                <a:ext cx="357190" cy="192882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45" name="矩形 44"/>
              <p:cNvSpPr/>
              <p:nvPr/>
            </p:nvSpPr>
            <p:spPr>
              <a:xfrm>
                <a:off x="2071670" y="2500306"/>
                <a:ext cx="1643074" cy="35719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46" name="矩形 45"/>
              <p:cNvSpPr/>
              <p:nvPr/>
            </p:nvSpPr>
            <p:spPr>
              <a:xfrm>
                <a:off x="2071670" y="3000372"/>
                <a:ext cx="1643074" cy="35719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p:grpSp>
        <p:grpSp>
          <p:nvGrpSpPr>
            <p:cNvPr id="47" name="群組 46"/>
            <p:cNvGrpSpPr/>
            <p:nvPr/>
          </p:nvGrpSpPr>
          <p:grpSpPr>
            <a:xfrm rot="906590">
              <a:off x="2620189" y="405623"/>
              <a:ext cx="428628" cy="428604"/>
              <a:chOff x="1643042" y="2500306"/>
              <a:chExt cx="2071702" cy="2357454"/>
            </a:xfrm>
            <a:solidFill>
              <a:schemeClr val="tx1"/>
            </a:solidFill>
          </p:grpSpPr>
          <p:sp>
            <p:nvSpPr>
              <p:cNvPr id="48" name="淚滴形 47"/>
              <p:cNvSpPr/>
              <p:nvPr/>
            </p:nvSpPr>
            <p:spPr>
              <a:xfrm>
                <a:off x="1643042" y="4000504"/>
                <a:ext cx="785818" cy="8572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49" name="淚滴形 48"/>
              <p:cNvSpPr/>
              <p:nvPr/>
            </p:nvSpPr>
            <p:spPr>
              <a:xfrm>
                <a:off x="2928926" y="4000504"/>
                <a:ext cx="785818" cy="8572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50" name="矩形 49"/>
              <p:cNvSpPr/>
              <p:nvPr/>
            </p:nvSpPr>
            <p:spPr>
              <a:xfrm>
                <a:off x="2071670" y="2500306"/>
                <a:ext cx="357190" cy="192882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51" name="矩形 50"/>
              <p:cNvSpPr/>
              <p:nvPr/>
            </p:nvSpPr>
            <p:spPr>
              <a:xfrm>
                <a:off x="3357554" y="2500306"/>
                <a:ext cx="357190" cy="192882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52" name="矩形 51"/>
              <p:cNvSpPr/>
              <p:nvPr/>
            </p:nvSpPr>
            <p:spPr>
              <a:xfrm>
                <a:off x="2071670" y="2500306"/>
                <a:ext cx="1643074" cy="35719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53" name="矩形 52"/>
              <p:cNvSpPr/>
              <p:nvPr/>
            </p:nvSpPr>
            <p:spPr>
              <a:xfrm>
                <a:off x="2071670" y="3000372"/>
                <a:ext cx="1643074" cy="35719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p:grpSp>
        <p:grpSp>
          <p:nvGrpSpPr>
            <p:cNvPr id="54" name="群組 53"/>
            <p:cNvGrpSpPr/>
            <p:nvPr/>
          </p:nvGrpSpPr>
          <p:grpSpPr>
            <a:xfrm rot="21034624">
              <a:off x="317914" y="317925"/>
              <a:ext cx="428628" cy="428604"/>
              <a:chOff x="1643042" y="2500306"/>
              <a:chExt cx="2071702" cy="2357454"/>
            </a:xfrm>
            <a:solidFill>
              <a:schemeClr val="tx1"/>
            </a:solidFill>
          </p:grpSpPr>
          <p:sp>
            <p:nvSpPr>
              <p:cNvPr id="55" name="淚滴形 54"/>
              <p:cNvSpPr/>
              <p:nvPr/>
            </p:nvSpPr>
            <p:spPr>
              <a:xfrm>
                <a:off x="1643042" y="4000504"/>
                <a:ext cx="785818" cy="8572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56" name="淚滴形 55"/>
              <p:cNvSpPr/>
              <p:nvPr/>
            </p:nvSpPr>
            <p:spPr>
              <a:xfrm>
                <a:off x="2928926" y="4000504"/>
                <a:ext cx="785818" cy="8572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57" name="矩形 56"/>
              <p:cNvSpPr/>
              <p:nvPr/>
            </p:nvSpPr>
            <p:spPr>
              <a:xfrm>
                <a:off x="2071670" y="2500306"/>
                <a:ext cx="357190" cy="192882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58" name="矩形 57"/>
              <p:cNvSpPr/>
              <p:nvPr/>
            </p:nvSpPr>
            <p:spPr>
              <a:xfrm>
                <a:off x="3357554" y="2500306"/>
                <a:ext cx="357190" cy="192882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59" name="矩形 58"/>
              <p:cNvSpPr/>
              <p:nvPr/>
            </p:nvSpPr>
            <p:spPr>
              <a:xfrm>
                <a:off x="2071670" y="2500306"/>
                <a:ext cx="1643074" cy="35719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60" name="矩形 59"/>
              <p:cNvSpPr/>
              <p:nvPr/>
            </p:nvSpPr>
            <p:spPr>
              <a:xfrm>
                <a:off x="2071670" y="3000372"/>
                <a:ext cx="1643074" cy="35719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p:grpSp>
        <p:grpSp>
          <p:nvGrpSpPr>
            <p:cNvPr id="61" name="群組 60"/>
            <p:cNvGrpSpPr/>
            <p:nvPr/>
          </p:nvGrpSpPr>
          <p:grpSpPr>
            <a:xfrm rot="18530134" flipH="1">
              <a:off x="7005581" y="2395747"/>
              <a:ext cx="486993" cy="428604"/>
              <a:chOff x="1643042" y="2500306"/>
              <a:chExt cx="2071702" cy="2357454"/>
            </a:xfrm>
            <a:solidFill>
              <a:schemeClr val="tx1"/>
            </a:solidFill>
          </p:grpSpPr>
          <p:sp>
            <p:nvSpPr>
              <p:cNvPr id="62" name="淚滴形 61"/>
              <p:cNvSpPr/>
              <p:nvPr/>
            </p:nvSpPr>
            <p:spPr>
              <a:xfrm>
                <a:off x="1643042" y="4000504"/>
                <a:ext cx="785818" cy="8572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63" name="淚滴形 62"/>
              <p:cNvSpPr/>
              <p:nvPr/>
            </p:nvSpPr>
            <p:spPr>
              <a:xfrm>
                <a:off x="2928926" y="4000504"/>
                <a:ext cx="785818" cy="8572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64" name="矩形 63"/>
              <p:cNvSpPr/>
              <p:nvPr/>
            </p:nvSpPr>
            <p:spPr>
              <a:xfrm>
                <a:off x="2071670" y="2500306"/>
                <a:ext cx="357190" cy="192882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65" name="矩形 64"/>
              <p:cNvSpPr/>
              <p:nvPr/>
            </p:nvSpPr>
            <p:spPr>
              <a:xfrm>
                <a:off x="3357554" y="2500306"/>
                <a:ext cx="357190" cy="192882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66" name="矩形 65"/>
              <p:cNvSpPr/>
              <p:nvPr/>
            </p:nvSpPr>
            <p:spPr>
              <a:xfrm>
                <a:off x="2071670" y="2500306"/>
                <a:ext cx="1643074" cy="35719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67" name="矩形 66"/>
              <p:cNvSpPr/>
              <p:nvPr/>
            </p:nvSpPr>
            <p:spPr>
              <a:xfrm>
                <a:off x="2071670" y="3000372"/>
                <a:ext cx="1643074" cy="35719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p:grpSp>
        <p:grpSp>
          <p:nvGrpSpPr>
            <p:cNvPr id="14349" name="群組 67"/>
            <p:cNvGrpSpPr>
              <a:grpSpLocks/>
            </p:cNvGrpSpPr>
            <p:nvPr/>
          </p:nvGrpSpPr>
          <p:grpSpPr bwMode="auto">
            <a:xfrm rot="-813085">
              <a:off x="1268030" y="1392185"/>
              <a:ext cx="357190" cy="500066"/>
              <a:chOff x="2357422" y="1928802"/>
              <a:chExt cx="658082" cy="928694"/>
            </a:xfrm>
          </p:grpSpPr>
          <p:sp>
            <p:nvSpPr>
              <p:cNvPr id="69" name="淚滴形 68"/>
              <p:cNvSpPr/>
              <p:nvPr/>
            </p:nvSpPr>
            <p:spPr>
              <a:xfrm>
                <a:off x="2357500" y="2569582"/>
                <a:ext cx="286607" cy="286015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70" name="矩形 69"/>
              <p:cNvSpPr/>
              <p:nvPr/>
            </p:nvSpPr>
            <p:spPr>
              <a:xfrm>
                <a:off x="2499692" y="1928612"/>
                <a:ext cx="143304" cy="713561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71" name="波浪 70"/>
              <p:cNvSpPr/>
              <p:nvPr/>
            </p:nvSpPr>
            <p:spPr>
              <a:xfrm rot="657758">
                <a:off x="2513994" y="1937974"/>
                <a:ext cx="500101" cy="215247"/>
              </a:xfrm>
              <a:prstGeom prst="wav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</p:grpSp>
        <p:grpSp>
          <p:nvGrpSpPr>
            <p:cNvPr id="14350" name="群組 71"/>
            <p:cNvGrpSpPr>
              <a:grpSpLocks/>
            </p:cNvGrpSpPr>
            <p:nvPr/>
          </p:nvGrpSpPr>
          <p:grpSpPr bwMode="auto">
            <a:xfrm rot="1571362">
              <a:off x="5982936" y="1392186"/>
              <a:ext cx="357190" cy="500066"/>
              <a:chOff x="2357422" y="1928802"/>
              <a:chExt cx="658082" cy="928694"/>
            </a:xfrm>
          </p:grpSpPr>
          <p:sp>
            <p:nvSpPr>
              <p:cNvPr id="73" name="淚滴形 72"/>
              <p:cNvSpPr/>
              <p:nvPr/>
            </p:nvSpPr>
            <p:spPr>
              <a:xfrm>
                <a:off x="2355398" y="2570618"/>
                <a:ext cx="286607" cy="286013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74" name="矩形 73"/>
              <p:cNvSpPr/>
              <p:nvPr/>
            </p:nvSpPr>
            <p:spPr>
              <a:xfrm>
                <a:off x="2499812" y="1928095"/>
                <a:ext cx="143304" cy="713561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75" name="波浪 74"/>
              <p:cNvSpPr/>
              <p:nvPr/>
            </p:nvSpPr>
            <p:spPr>
              <a:xfrm rot="657758">
                <a:off x="2511954" y="1939829"/>
                <a:ext cx="500099" cy="215249"/>
              </a:xfrm>
              <a:prstGeom prst="wav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</p:grpSp>
        <p:grpSp>
          <p:nvGrpSpPr>
            <p:cNvPr id="14351" name="群組 75"/>
            <p:cNvGrpSpPr>
              <a:grpSpLocks/>
            </p:cNvGrpSpPr>
            <p:nvPr/>
          </p:nvGrpSpPr>
          <p:grpSpPr bwMode="auto">
            <a:xfrm rot="20786915" flipH="1">
              <a:off x="3339065" y="683415"/>
              <a:ext cx="405088" cy="500066"/>
              <a:chOff x="2357422" y="1928802"/>
              <a:chExt cx="658082" cy="928694"/>
            </a:xfrm>
          </p:grpSpPr>
          <p:sp>
            <p:nvSpPr>
              <p:cNvPr id="77" name="淚滴形 76"/>
              <p:cNvSpPr/>
              <p:nvPr/>
            </p:nvSpPr>
            <p:spPr>
              <a:xfrm>
                <a:off x="2357735" y="2570042"/>
                <a:ext cx="286242" cy="286015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78" name="矩形 77"/>
              <p:cNvSpPr/>
              <p:nvPr/>
            </p:nvSpPr>
            <p:spPr>
              <a:xfrm>
                <a:off x="2498447" y="1926057"/>
                <a:ext cx="144411" cy="713561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79" name="波浪 78"/>
              <p:cNvSpPr/>
              <p:nvPr/>
            </p:nvSpPr>
            <p:spPr>
              <a:xfrm rot="657758">
                <a:off x="2514596" y="1938226"/>
                <a:ext cx="500280" cy="215249"/>
              </a:xfrm>
              <a:prstGeom prst="wav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淚滴形 44"/>
          <p:cNvSpPr/>
          <p:nvPr/>
        </p:nvSpPr>
        <p:spPr>
          <a:xfrm rot="21245708">
            <a:off x="1958975" y="4283075"/>
            <a:ext cx="1843088" cy="1831975"/>
          </a:xfrm>
          <a:prstGeom prst="teardrop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6" name="淚滴形 45"/>
          <p:cNvSpPr/>
          <p:nvPr/>
        </p:nvSpPr>
        <p:spPr>
          <a:xfrm rot="21245708">
            <a:off x="4959350" y="3971925"/>
            <a:ext cx="1843088" cy="1833563"/>
          </a:xfrm>
          <a:prstGeom prst="teardrop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7" name="矩形 46"/>
          <p:cNvSpPr/>
          <p:nvPr/>
        </p:nvSpPr>
        <p:spPr>
          <a:xfrm rot="21245708">
            <a:off x="2749550" y="1035050"/>
            <a:ext cx="838200" cy="412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8" name="矩形 47"/>
          <p:cNvSpPr/>
          <p:nvPr/>
        </p:nvSpPr>
        <p:spPr>
          <a:xfrm rot="21245708">
            <a:off x="5749925" y="723900"/>
            <a:ext cx="838200" cy="412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9" name="矩形 48"/>
          <p:cNvSpPr/>
          <p:nvPr/>
        </p:nvSpPr>
        <p:spPr>
          <a:xfrm rot="21245708">
            <a:off x="2568575" y="889000"/>
            <a:ext cx="3854450" cy="7635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0" name="矩形 49"/>
          <p:cNvSpPr/>
          <p:nvPr/>
        </p:nvSpPr>
        <p:spPr>
          <a:xfrm rot="21245708">
            <a:off x="2678113" y="1951038"/>
            <a:ext cx="3854450" cy="763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6345238"/>
            <a:ext cx="9144000" cy="5127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381000" y="6286500"/>
            <a:ext cx="1501775" cy="5715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5369" name="文字方塊 5"/>
          <p:cNvSpPr txBox="1">
            <a:spLocks noChangeArrowheads="1"/>
          </p:cNvSpPr>
          <p:nvPr/>
        </p:nvSpPr>
        <p:spPr bwMode="auto">
          <a:xfrm>
            <a:off x="606425" y="6413500"/>
            <a:ext cx="12509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b="1">
                <a:latin typeface="微軟正黑體" pitchFamily="34" charset="-120"/>
                <a:ea typeface="微軟正黑體" pitchFamily="34" charset="-120"/>
              </a:rPr>
              <a:t>企劃主旨</a:t>
            </a:r>
          </a:p>
        </p:txBody>
      </p:sp>
      <p:sp>
        <p:nvSpPr>
          <p:cNvPr id="7" name="矩形 6"/>
          <p:cNvSpPr/>
          <p:nvPr/>
        </p:nvSpPr>
        <p:spPr>
          <a:xfrm>
            <a:off x="2000250" y="6286500"/>
            <a:ext cx="2289175" cy="5715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3" name="文字方塊 12"/>
          <p:cNvSpPr txBox="1"/>
          <p:nvPr/>
        </p:nvSpPr>
        <p:spPr>
          <a:xfrm>
            <a:off x="2001838" y="6402388"/>
            <a:ext cx="24003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實行的可能性和評價</a:t>
            </a:r>
            <a:endParaRPr kumimoji="0" lang="zh-TW" altLang="en-US" dirty="0">
              <a:solidFill>
                <a:schemeClr val="tx1">
                  <a:lumMod val="50000"/>
                  <a:lumOff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383088" y="6286500"/>
            <a:ext cx="1500187" cy="5715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4" name="文字方塊 13"/>
          <p:cNvSpPr txBox="1"/>
          <p:nvPr/>
        </p:nvSpPr>
        <p:spPr>
          <a:xfrm>
            <a:off x="4579938" y="6403975"/>
            <a:ext cx="1420812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執行概要</a:t>
            </a:r>
            <a:endParaRPr kumimoji="0" lang="zh-TW" altLang="en-US" dirty="0">
              <a:solidFill>
                <a:schemeClr val="tx1">
                  <a:lumMod val="50000"/>
                  <a:lumOff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026150" y="6286500"/>
            <a:ext cx="1500188" cy="5715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5" name="文字方塊 14"/>
          <p:cNvSpPr txBox="1"/>
          <p:nvPr/>
        </p:nvSpPr>
        <p:spPr>
          <a:xfrm>
            <a:off x="6132513" y="6403975"/>
            <a:ext cx="1547812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活動負責人</a:t>
            </a:r>
            <a:endParaRPr kumimoji="0" lang="zh-TW" altLang="en-US" dirty="0">
              <a:solidFill>
                <a:schemeClr val="tx1">
                  <a:lumMod val="50000"/>
                  <a:lumOff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683500" y="6286500"/>
            <a:ext cx="1025525" cy="5715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7891463" y="6403975"/>
            <a:ext cx="823912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附件</a:t>
            </a:r>
            <a:endParaRPr kumimoji="0" lang="zh-TW" altLang="en-US" sz="1600" dirty="0">
              <a:solidFill>
                <a:schemeClr val="tx1">
                  <a:lumMod val="50000"/>
                  <a:lumOff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-7938" y="-12700"/>
            <a:ext cx="9151938" cy="428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cxnSp>
        <p:nvCxnSpPr>
          <p:cNvPr id="29" name="直線接點 28"/>
          <p:cNvCxnSpPr/>
          <p:nvPr/>
        </p:nvCxnSpPr>
        <p:spPr>
          <a:xfrm>
            <a:off x="-7938" y="530225"/>
            <a:ext cx="9151938" cy="3175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/>
          <p:nvPr/>
        </p:nvCxnSpPr>
        <p:spPr>
          <a:xfrm>
            <a:off x="-7938" y="458788"/>
            <a:ext cx="9151938" cy="3175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81" name="文字方塊 30"/>
          <p:cNvSpPr txBox="1">
            <a:spLocks noChangeArrowheads="1"/>
          </p:cNvSpPr>
          <p:nvPr/>
        </p:nvSpPr>
        <p:spPr bwMode="auto">
          <a:xfrm>
            <a:off x="785813" y="0"/>
            <a:ext cx="10017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4000">
                <a:solidFill>
                  <a:schemeClr val="bg1"/>
                </a:solidFill>
                <a:latin typeface="LaurenScript"/>
              </a:rPr>
              <a:t>01</a:t>
            </a:r>
            <a:endParaRPr kumimoji="0" lang="zh-TW" altLang="en-US" sz="4000">
              <a:solidFill>
                <a:schemeClr val="bg1"/>
              </a:solidFill>
              <a:latin typeface="LaurenScript"/>
            </a:endParaRPr>
          </a:p>
        </p:txBody>
      </p:sp>
      <p:sp>
        <p:nvSpPr>
          <p:cNvPr id="36" name="文字方塊 35"/>
          <p:cNvSpPr txBox="1"/>
          <p:nvPr/>
        </p:nvSpPr>
        <p:spPr>
          <a:xfrm>
            <a:off x="5643563" y="0"/>
            <a:ext cx="321468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i="1" dirty="0">
                <a:solidFill>
                  <a:schemeClr val="bg1">
                    <a:lumMod val="95000"/>
                  </a:schemeClr>
                </a:solidFill>
                <a:latin typeface="LaurenScript" pitchFamily="2" charset="0"/>
                <a:ea typeface="+mn-ea"/>
              </a:rPr>
              <a:t>classical music </a:t>
            </a:r>
            <a:r>
              <a:rPr kumimoji="0" lang="en-US" altLang="zh-TW" sz="2000" i="1" dirty="0">
                <a:solidFill>
                  <a:schemeClr val="bg1">
                    <a:lumMod val="95000"/>
                  </a:schemeClr>
                </a:solidFill>
                <a:latin typeface="LaurenScript" pitchFamily="2" charset="0"/>
                <a:ea typeface="+mn-ea"/>
              </a:rPr>
              <a:t>concert</a:t>
            </a:r>
            <a:endParaRPr kumimoji="0" lang="zh-TW" altLang="en-US" sz="2000" i="1" dirty="0">
              <a:solidFill>
                <a:schemeClr val="bg1">
                  <a:lumMod val="95000"/>
                </a:schemeClr>
              </a:solidFill>
              <a:latin typeface="LaurenScript" pitchFamily="2" charset="0"/>
              <a:ea typeface="+mn-ea"/>
            </a:endParaRPr>
          </a:p>
        </p:txBody>
      </p:sp>
      <p:grpSp>
        <p:nvGrpSpPr>
          <p:cNvPr id="32" name="群組 31"/>
          <p:cNvGrpSpPr/>
          <p:nvPr/>
        </p:nvGrpSpPr>
        <p:grpSpPr>
          <a:xfrm>
            <a:off x="285720" y="0"/>
            <a:ext cx="428628" cy="428604"/>
            <a:chOff x="285720" y="0"/>
            <a:chExt cx="428628" cy="428604"/>
          </a:xfrm>
          <a:solidFill>
            <a:schemeClr val="bg1"/>
          </a:solidFill>
        </p:grpSpPr>
        <p:sp>
          <p:nvSpPr>
            <p:cNvPr id="37" name="淚滴形 36"/>
            <p:cNvSpPr/>
            <p:nvPr/>
          </p:nvSpPr>
          <p:spPr>
            <a:xfrm>
              <a:off x="285720" y="272748"/>
              <a:ext cx="162583" cy="15585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8" name="淚滴形 37"/>
            <p:cNvSpPr/>
            <p:nvPr/>
          </p:nvSpPr>
          <p:spPr>
            <a:xfrm>
              <a:off x="551765" y="272748"/>
              <a:ext cx="162583" cy="15585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374402" y="0"/>
              <a:ext cx="73901" cy="35067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640447" y="0"/>
              <a:ext cx="73901" cy="35067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374402" y="0"/>
              <a:ext cx="339946" cy="649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374402" y="90916"/>
              <a:ext cx="339946" cy="649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15384" name="內容版面配置區 2"/>
          <p:cNvSpPr>
            <a:spLocks noGrp="1"/>
          </p:cNvSpPr>
          <p:nvPr>
            <p:ph type="subTitle" idx="1"/>
          </p:nvPr>
        </p:nvSpPr>
        <p:spPr>
          <a:xfrm>
            <a:off x="571500" y="2143125"/>
            <a:ext cx="7572375" cy="2643188"/>
          </a:xfrm>
        </p:spPr>
        <p:txBody>
          <a:bodyPr anchor="ctr"/>
          <a:lstStyle/>
          <a:p>
            <a:pPr marL="514350" indent="-514350" algn="l">
              <a:lnSpc>
                <a:spcPct val="150000"/>
              </a:lnSpc>
              <a:buSzPct val="120000"/>
              <a:buFontTx/>
              <a:buChar char="♪"/>
            </a:pPr>
            <a:r>
              <a:rPr lang="zh-TW" altLang="en-US" sz="24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以</a:t>
            </a:r>
            <a:r>
              <a:rPr lang="zh-TW" altLang="en-US" sz="2400" b="1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「貢獻醫療、貢獻社會」</a:t>
            </a:r>
            <a:r>
              <a:rPr lang="zh-TW" altLang="en-US" sz="24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為宗旨</a:t>
            </a:r>
            <a:endParaRPr lang="en-US" altLang="zh-TW" sz="240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l">
              <a:lnSpc>
                <a:spcPct val="150000"/>
              </a:lnSpc>
              <a:buSzPct val="120000"/>
              <a:buFontTx/>
              <a:buChar char="♪"/>
            </a:pPr>
            <a:r>
              <a:rPr lang="zh-TW" altLang="en-US" sz="24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回饋醫院及病患，也推行藝術活動</a:t>
            </a:r>
            <a:endParaRPr lang="en-US" altLang="zh-TW" sz="240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l">
              <a:lnSpc>
                <a:spcPct val="150000"/>
              </a:lnSpc>
              <a:buSzPct val="120000"/>
              <a:buFontTx/>
              <a:buChar char="♪"/>
            </a:pPr>
            <a:r>
              <a:rPr lang="zh-TW" altLang="en-US" sz="24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希望此音樂會能對病患產生「療癒」的作用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群組 43"/>
          <p:cNvGrpSpPr/>
          <p:nvPr/>
        </p:nvGrpSpPr>
        <p:grpSpPr>
          <a:xfrm rot="21245708">
            <a:off x="1785917" y="928669"/>
            <a:ext cx="4859999" cy="5039999"/>
            <a:chOff x="1643042" y="2500306"/>
            <a:chExt cx="2071702" cy="2357454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4" name="淚滴形 33"/>
            <p:cNvSpPr/>
            <p:nvPr/>
          </p:nvSpPr>
          <p:spPr>
            <a:xfrm>
              <a:off x="1643042" y="4000504"/>
              <a:ext cx="785818" cy="85725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5" name="淚滴形 34"/>
            <p:cNvSpPr/>
            <p:nvPr/>
          </p:nvSpPr>
          <p:spPr>
            <a:xfrm>
              <a:off x="2928926" y="4000504"/>
              <a:ext cx="785818" cy="85725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2071670" y="2500306"/>
              <a:ext cx="357190" cy="192882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3357554" y="2500306"/>
              <a:ext cx="357190" cy="192882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2071670" y="2500306"/>
              <a:ext cx="164307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2071670" y="3000372"/>
              <a:ext cx="164307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12" name="矩形 11"/>
          <p:cNvSpPr/>
          <p:nvPr/>
        </p:nvSpPr>
        <p:spPr>
          <a:xfrm>
            <a:off x="-7938" y="-12700"/>
            <a:ext cx="9151938" cy="428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cxnSp>
        <p:nvCxnSpPr>
          <p:cNvPr id="13" name="直線接點 12"/>
          <p:cNvCxnSpPr/>
          <p:nvPr/>
        </p:nvCxnSpPr>
        <p:spPr>
          <a:xfrm>
            <a:off x="-7938" y="530225"/>
            <a:ext cx="9151938" cy="3175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>
            <a:off x="-7938" y="458788"/>
            <a:ext cx="9151938" cy="3175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3" name="文字方塊 14"/>
          <p:cNvSpPr txBox="1">
            <a:spLocks noChangeArrowheads="1"/>
          </p:cNvSpPr>
          <p:nvPr/>
        </p:nvSpPr>
        <p:spPr bwMode="auto">
          <a:xfrm>
            <a:off x="785813" y="0"/>
            <a:ext cx="1500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4000">
                <a:solidFill>
                  <a:schemeClr val="bg1"/>
                </a:solidFill>
                <a:latin typeface="LaurenScript"/>
              </a:rPr>
              <a:t>02</a:t>
            </a:r>
            <a:endParaRPr kumimoji="0" lang="zh-TW" altLang="en-US" sz="4000">
              <a:solidFill>
                <a:schemeClr val="bg1"/>
              </a:solidFill>
              <a:latin typeface="LaurenScript"/>
            </a:endParaRPr>
          </a:p>
        </p:txBody>
      </p:sp>
      <p:grpSp>
        <p:nvGrpSpPr>
          <p:cNvPr id="17" name="群組 42"/>
          <p:cNvGrpSpPr/>
          <p:nvPr/>
        </p:nvGrpSpPr>
        <p:grpSpPr>
          <a:xfrm>
            <a:off x="285720" y="0"/>
            <a:ext cx="428628" cy="428604"/>
            <a:chOff x="1643042" y="2500306"/>
            <a:chExt cx="2071702" cy="2357454"/>
          </a:xfrm>
          <a:solidFill>
            <a:schemeClr val="bg1"/>
          </a:solidFill>
        </p:grpSpPr>
        <p:sp>
          <p:nvSpPr>
            <p:cNvPr id="18" name="淚滴形 17"/>
            <p:cNvSpPr/>
            <p:nvPr/>
          </p:nvSpPr>
          <p:spPr>
            <a:xfrm>
              <a:off x="1643042" y="4000504"/>
              <a:ext cx="785818" cy="85725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19" name="淚滴形 18"/>
            <p:cNvSpPr/>
            <p:nvPr/>
          </p:nvSpPr>
          <p:spPr>
            <a:xfrm>
              <a:off x="2928926" y="4000504"/>
              <a:ext cx="785818" cy="85725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2071670" y="2500306"/>
              <a:ext cx="357190" cy="192882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3357554" y="2500306"/>
              <a:ext cx="357190" cy="192882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2071670" y="2500306"/>
              <a:ext cx="164307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rgbClr val="FF0000"/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2071670" y="3000372"/>
              <a:ext cx="164307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rgbClr val="FF0000"/>
                </a:solidFill>
              </a:endParaRPr>
            </a:p>
          </p:txBody>
        </p:sp>
      </p:grpSp>
      <p:sp>
        <p:nvSpPr>
          <p:cNvPr id="17415" name="內容版面配置區 2"/>
          <p:cNvSpPr>
            <a:spLocks noGrp="1"/>
          </p:cNvSpPr>
          <p:nvPr>
            <p:ph type="subTitle" idx="1"/>
          </p:nvPr>
        </p:nvSpPr>
        <p:spPr>
          <a:xfrm>
            <a:off x="534988" y="749300"/>
            <a:ext cx="8074025" cy="5465763"/>
          </a:xfrm>
        </p:spPr>
        <p:txBody>
          <a:bodyPr anchor="ctr"/>
          <a:lstStyle/>
          <a:p>
            <a:pPr algn="l">
              <a:lnSpc>
                <a:spcPct val="120000"/>
              </a:lnSpc>
              <a:buSzPct val="120000"/>
              <a:buFontTx/>
              <a:buChar char="♪"/>
            </a:pPr>
            <a:r>
              <a:rPr lang="zh-TW" altLang="en-US" sz="2400" b="1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關於對重病傷患的影響</a:t>
            </a:r>
            <a:endParaRPr lang="en-US" altLang="zh-TW" sz="2400" b="1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 algn="l">
              <a:lnSpc>
                <a:spcPct val="120000"/>
              </a:lnSpc>
              <a:buSzPct val="120000"/>
              <a:buFontTx/>
              <a:buChar char="♪"/>
            </a:pPr>
            <a:r>
              <a:rPr lang="zh-TW" altLang="en-US" sz="24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表演場地於醫院門診大廳，以小規模的演奏會形式而言，聲音幾乎不會傳到病房</a:t>
            </a:r>
            <a:endParaRPr lang="en-US" altLang="zh-TW" sz="240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>
              <a:lnSpc>
                <a:spcPct val="120000"/>
              </a:lnSpc>
              <a:buSzPct val="120000"/>
              <a:buFontTx/>
              <a:buChar char="♪"/>
            </a:pPr>
            <a:r>
              <a:rPr lang="zh-TW" altLang="en-US" sz="2400" b="1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醫院員工的意見</a:t>
            </a:r>
            <a:endParaRPr lang="en-US" altLang="zh-TW" sz="2400" b="1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 algn="l">
              <a:lnSpc>
                <a:spcPct val="120000"/>
              </a:lnSpc>
              <a:buSzPct val="120000"/>
              <a:buFontTx/>
              <a:buChar char="♪"/>
            </a:pPr>
            <a:r>
              <a:rPr lang="zh-TW" altLang="en-US" sz="24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醫院員工有很多音樂愛好者，相當支持此活動</a:t>
            </a:r>
            <a:endParaRPr lang="en-US" altLang="zh-TW" sz="240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>
              <a:lnSpc>
                <a:spcPct val="120000"/>
              </a:lnSpc>
              <a:buSzPct val="120000"/>
              <a:buFontTx/>
              <a:buChar char="♪"/>
            </a:pPr>
            <a:r>
              <a:rPr lang="zh-TW" altLang="en-US" sz="2400" b="1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醫院配合事項</a:t>
            </a:r>
            <a:endParaRPr lang="en-US" altLang="zh-TW" sz="2400" b="1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 algn="l">
              <a:lnSpc>
                <a:spcPct val="120000"/>
              </a:lnSpc>
              <a:buSzPct val="120000"/>
              <a:buFontTx/>
              <a:buChar char="♪"/>
            </a:pPr>
            <a:r>
              <a:rPr lang="zh-TW" altLang="en-US" sz="24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弦樂四重奏為迷你演奏形式，不太需要做事前準備</a:t>
            </a:r>
            <a:endParaRPr lang="en-US" altLang="zh-TW" sz="240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>
              <a:lnSpc>
                <a:spcPct val="120000"/>
              </a:lnSpc>
              <a:buSzPct val="120000"/>
              <a:buFontTx/>
              <a:buChar char="♪"/>
            </a:pPr>
            <a:r>
              <a:rPr lang="zh-TW" altLang="en-US" sz="2400" b="1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演奏家的安排</a:t>
            </a:r>
            <a:endParaRPr lang="en-US" altLang="zh-TW" sz="2400" b="1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 algn="l">
              <a:lnSpc>
                <a:spcPct val="120000"/>
              </a:lnSpc>
              <a:buSzPct val="120000"/>
              <a:buFontTx/>
              <a:buChar char="♪"/>
            </a:pPr>
            <a:r>
              <a:rPr lang="zh-TW" altLang="en-US" sz="24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若主動提供「演奏者協會」的音樂家又一活動場地，可使企畫獲得很高的評價，協會也允諾全力協助</a:t>
            </a:r>
            <a:endParaRPr lang="en-US" altLang="zh-TW" sz="240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17416" name="群組 57"/>
          <p:cNvGrpSpPr>
            <a:grpSpLocks/>
          </p:cNvGrpSpPr>
          <p:nvPr/>
        </p:nvGrpSpPr>
        <p:grpSpPr bwMode="auto">
          <a:xfrm>
            <a:off x="0" y="6286500"/>
            <a:ext cx="9144000" cy="571500"/>
            <a:chOff x="0" y="6286520"/>
            <a:chExt cx="9144000" cy="571480"/>
          </a:xfrm>
        </p:grpSpPr>
        <p:sp>
          <p:nvSpPr>
            <p:cNvPr id="59" name="矩形 58"/>
            <p:cNvSpPr/>
            <p:nvPr/>
          </p:nvSpPr>
          <p:spPr>
            <a:xfrm>
              <a:off x="0" y="6345256"/>
              <a:ext cx="9144000" cy="51274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60" name="矩形 59"/>
            <p:cNvSpPr/>
            <p:nvPr/>
          </p:nvSpPr>
          <p:spPr>
            <a:xfrm>
              <a:off x="381000" y="6286520"/>
              <a:ext cx="1501775" cy="57148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61" name="文字方塊 60"/>
            <p:cNvSpPr txBox="1"/>
            <p:nvPr/>
          </p:nvSpPr>
          <p:spPr>
            <a:xfrm>
              <a:off x="606425" y="6413516"/>
              <a:ext cx="1250950" cy="36828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企劃主旨</a:t>
              </a:r>
              <a:endParaRPr kumimoji="0"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2" name="矩形 61"/>
            <p:cNvSpPr/>
            <p:nvPr/>
          </p:nvSpPr>
          <p:spPr>
            <a:xfrm>
              <a:off x="2000250" y="6286520"/>
              <a:ext cx="2289175" cy="57148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17422" name="文字方塊 62"/>
            <p:cNvSpPr txBox="1">
              <a:spLocks noChangeArrowheads="1"/>
            </p:cNvSpPr>
            <p:nvPr/>
          </p:nvSpPr>
          <p:spPr bwMode="auto">
            <a:xfrm>
              <a:off x="2001926" y="6402478"/>
              <a:ext cx="239976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zh-TW" altLang="en-US" b="1">
                  <a:latin typeface="微軟正黑體" pitchFamily="34" charset="-120"/>
                  <a:ea typeface="微軟正黑體" pitchFamily="34" charset="-120"/>
                </a:rPr>
                <a:t>實行的可能性和評價</a:t>
              </a:r>
            </a:p>
          </p:txBody>
        </p:sp>
        <p:sp>
          <p:nvSpPr>
            <p:cNvPr id="64" name="矩形 63"/>
            <p:cNvSpPr/>
            <p:nvPr/>
          </p:nvSpPr>
          <p:spPr>
            <a:xfrm>
              <a:off x="4383088" y="6286520"/>
              <a:ext cx="1500187" cy="57148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65" name="文字方塊 64"/>
            <p:cNvSpPr txBox="1"/>
            <p:nvPr/>
          </p:nvSpPr>
          <p:spPr>
            <a:xfrm>
              <a:off x="4579938" y="6403991"/>
              <a:ext cx="1420812" cy="36828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執行概要</a:t>
              </a:r>
              <a:endParaRPr kumimoji="0"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6" name="矩形 65"/>
            <p:cNvSpPr/>
            <p:nvPr/>
          </p:nvSpPr>
          <p:spPr>
            <a:xfrm>
              <a:off x="6026150" y="6286520"/>
              <a:ext cx="1500188" cy="57148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67" name="文字方塊 66"/>
            <p:cNvSpPr txBox="1"/>
            <p:nvPr/>
          </p:nvSpPr>
          <p:spPr>
            <a:xfrm>
              <a:off x="6132513" y="6403991"/>
              <a:ext cx="1547812" cy="36828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活動負責人</a:t>
              </a:r>
              <a:endParaRPr kumimoji="0"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7683500" y="6286520"/>
              <a:ext cx="1025525" cy="57148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69" name="文字方塊 68"/>
            <p:cNvSpPr txBox="1"/>
            <p:nvPr/>
          </p:nvSpPr>
          <p:spPr>
            <a:xfrm>
              <a:off x="7891463" y="6403991"/>
              <a:ext cx="823912" cy="36828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附件</a:t>
              </a:r>
              <a:endParaRPr kumimoji="0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40" name="文字方塊 39"/>
          <p:cNvSpPr txBox="1"/>
          <p:nvPr/>
        </p:nvSpPr>
        <p:spPr>
          <a:xfrm>
            <a:off x="5643563" y="0"/>
            <a:ext cx="321468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i="1" dirty="0">
                <a:solidFill>
                  <a:schemeClr val="bg1">
                    <a:lumMod val="95000"/>
                  </a:schemeClr>
                </a:solidFill>
                <a:latin typeface="LaurenScript" pitchFamily="2" charset="0"/>
                <a:ea typeface="+mn-ea"/>
              </a:rPr>
              <a:t>classical music </a:t>
            </a:r>
            <a:r>
              <a:rPr kumimoji="0" lang="en-US" altLang="zh-TW" sz="2000" i="1" dirty="0">
                <a:solidFill>
                  <a:schemeClr val="bg1">
                    <a:lumMod val="95000"/>
                  </a:schemeClr>
                </a:solidFill>
                <a:latin typeface="LaurenScript" pitchFamily="2" charset="0"/>
                <a:ea typeface="+mn-ea"/>
              </a:rPr>
              <a:t>concert</a:t>
            </a:r>
            <a:endParaRPr kumimoji="0" lang="zh-TW" altLang="en-US" sz="2000" i="1" dirty="0">
              <a:solidFill>
                <a:schemeClr val="bg1">
                  <a:lumMod val="95000"/>
                </a:schemeClr>
              </a:solidFill>
              <a:latin typeface="LaurenScript" pitchFamily="2" charset="0"/>
              <a:ea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群組 43"/>
          <p:cNvGrpSpPr/>
          <p:nvPr/>
        </p:nvGrpSpPr>
        <p:grpSpPr>
          <a:xfrm rot="21245708">
            <a:off x="1785917" y="928669"/>
            <a:ext cx="4859999" cy="5039999"/>
            <a:chOff x="1643042" y="2500306"/>
            <a:chExt cx="2071702" cy="2357454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4" name="淚滴形 33"/>
            <p:cNvSpPr/>
            <p:nvPr/>
          </p:nvSpPr>
          <p:spPr>
            <a:xfrm>
              <a:off x="1643042" y="4000504"/>
              <a:ext cx="785818" cy="857256"/>
            </a:xfrm>
            <a:prstGeom prst="teardrop">
              <a:avLst/>
            </a:prstGeom>
            <a:solidFill>
              <a:srgbClr val="FFEC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5" name="淚滴形 34"/>
            <p:cNvSpPr/>
            <p:nvPr/>
          </p:nvSpPr>
          <p:spPr>
            <a:xfrm>
              <a:off x="2928926" y="4000504"/>
              <a:ext cx="785818" cy="857256"/>
            </a:xfrm>
            <a:prstGeom prst="teardrop">
              <a:avLst/>
            </a:prstGeom>
            <a:solidFill>
              <a:srgbClr val="FFEC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2071670" y="2500306"/>
              <a:ext cx="357190" cy="1928826"/>
            </a:xfrm>
            <a:prstGeom prst="rect">
              <a:avLst/>
            </a:prstGeom>
            <a:solidFill>
              <a:srgbClr val="FFEC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3357554" y="2500306"/>
              <a:ext cx="357190" cy="1928826"/>
            </a:xfrm>
            <a:prstGeom prst="rect">
              <a:avLst/>
            </a:prstGeom>
            <a:solidFill>
              <a:srgbClr val="FFEC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2071670" y="2500306"/>
              <a:ext cx="1643074" cy="357190"/>
            </a:xfrm>
            <a:prstGeom prst="rect">
              <a:avLst/>
            </a:prstGeom>
            <a:solidFill>
              <a:srgbClr val="FFEC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2071670" y="3000372"/>
              <a:ext cx="1643074" cy="357190"/>
            </a:xfrm>
            <a:prstGeom prst="rect">
              <a:avLst/>
            </a:prstGeom>
            <a:solidFill>
              <a:srgbClr val="FFEC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12" name="矩形 11"/>
          <p:cNvSpPr/>
          <p:nvPr/>
        </p:nvSpPr>
        <p:spPr>
          <a:xfrm>
            <a:off x="-7938" y="-12700"/>
            <a:ext cx="9151938" cy="428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cxnSp>
        <p:nvCxnSpPr>
          <p:cNvPr id="13" name="直線接點 12"/>
          <p:cNvCxnSpPr/>
          <p:nvPr/>
        </p:nvCxnSpPr>
        <p:spPr>
          <a:xfrm>
            <a:off x="-7938" y="530225"/>
            <a:ext cx="9151938" cy="3175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>
            <a:off x="-7938" y="458788"/>
            <a:ext cx="9151938" cy="3175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7" name="文字方塊 14"/>
          <p:cNvSpPr txBox="1">
            <a:spLocks noChangeArrowheads="1"/>
          </p:cNvSpPr>
          <p:nvPr/>
        </p:nvSpPr>
        <p:spPr bwMode="auto">
          <a:xfrm>
            <a:off x="785813" y="0"/>
            <a:ext cx="13573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4000">
                <a:solidFill>
                  <a:schemeClr val="bg1"/>
                </a:solidFill>
                <a:latin typeface="LaurenScript"/>
              </a:rPr>
              <a:t>03</a:t>
            </a:r>
            <a:endParaRPr kumimoji="0" lang="zh-TW" altLang="en-US" sz="4000">
              <a:solidFill>
                <a:schemeClr val="bg1"/>
              </a:solidFill>
              <a:latin typeface="LaurenScript"/>
            </a:endParaRPr>
          </a:p>
        </p:txBody>
      </p:sp>
      <p:grpSp>
        <p:nvGrpSpPr>
          <p:cNvPr id="17" name="群組 42"/>
          <p:cNvGrpSpPr/>
          <p:nvPr/>
        </p:nvGrpSpPr>
        <p:grpSpPr>
          <a:xfrm>
            <a:off x="285720" y="0"/>
            <a:ext cx="428628" cy="428604"/>
            <a:chOff x="1643042" y="2500306"/>
            <a:chExt cx="2071702" cy="2357454"/>
          </a:xfrm>
          <a:solidFill>
            <a:schemeClr val="bg1"/>
          </a:solidFill>
        </p:grpSpPr>
        <p:sp>
          <p:nvSpPr>
            <p:cNvPr id="18" name="淚滴形 17"/>
            <p:cNvSpPr/>
            <p:nvPr/>
          </p:nvSpPr>
          <p:spPr>
            <a:xfrm>
              <a:off x="1643042" y="4000504"/>
              <a:ext cx="785818" cy="85725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9" name="淚滴形 18"/>
            <p:cNvSpPr/>
            <p:nvPr/>
          </p:nvSpPr>
          <p:spPr>
            <a:xfrm>
              <a:off x="2928926" y="4000504"/>
              <a:ext cx="785818" cy="85725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2071670" y="2500306"/>
              <a:ext cx="357190" cy="192882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3357554" y="2500306"/>
              <a:ext cx="357190" cy="192882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2071670" y="2500306"/>
              <a:ext cx="164307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2071670" y="3000372"/>
              <a:ext cx="164307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3" name="內容版面配置區 2"/>
          <p:cNvSpPr>
            <a:spLocks noGrp="1"/>
          </p:cNvSpPr>
          <p:nvPr>
            <p:ph type="subTitle" idx="1"/>
          </p:nvPr>
        </p:nvSpPr>
        <p:spPr>
          <a:xfrm>
            <a:off x="320675" y="768350"/>
            <a:ext cx="8609013" cy="5732463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buSzPct val="120000"/>
              <a:buFontTx/>
              <a:buChar char="♪"/>
              <a:defRPr/>
            </a:pPr>
            <a:r>
              <a:rPr lang="zh-TW" altLang="en-US" sz="24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活動場地</a:t>
            </a:r>
            <a:r>
              <a:rPr lang="en-US" altLang="zh-TW" sz="24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24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日期</a:t>
            </a:r>
            <a:endParaRPr lang="en-US" altLang="zh-TW" sz="24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 algn="l" fontAlgn="auto">
              <a:spcAft>
                <a:spcPts val="0"/>
              </a:spcAft>
              <a:buSzPct val="120000"/>
              <a:buFontTx/>
              <a:buChar char="♪"/>
              <a:defRPr/>
            </a:pPr>
            <a:r>
              <a:rPr lang="zh-TW" altLang="en-US" sz="2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２０家醫院門診大廳（附上演奏場地）</a:t>
            </a:r>
            <a:endParaRPr lang="en-US" altLang="zh-TW" sz="24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 algn="l" fontAlgn="auto">
              <a:spcAft>
                <a:spcPts val="0"/>
              </a:spcAft>
              <a:buSzPct val="120000"/>
              <a:buFontTx/>
              <a:buChar char="♪"/>
              <a:defRPr/>
            </a:pPr>
            <a:r>
              <a:rPr lang="zh-TW" altLang="en-US" sz="2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自９月４日起依序舉辦</a:t>
            </a:r>
            <a:endParaRPr lang="en-US" altLang="zh-TW" sz="24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 fontAlgn="auto">
              <a:spcAft>
                <a:spcPts val="0"/>
              </a:spcAft>
              <a:buSzPct val="120000"/>
              <a:buFontTx/>
              <a:buChar char="♪"/>
              <a:defRPr/>
            </a:pPr>
            <a:r>
              <a:rPr lang="zh-TW" altLang="en-US" sz="24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演奏會形式</a:t>
            </a:r>
            <a:endParaRPr lang="en-US" altLang="zh-TW" sz="24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 algn="l" fontAlgn="auto">
              <a:spcAft>
                <a:spcPts val="0"/>
              </a:spcAft>
              <a:buSzPct val="120000"/>
              <a:buFontTx/>
              <a:buChar char="♪"/>
              <a:defRPr/>
            </a:pPr>
            <a:r>
              <a:rPr lang="zh-TW" altLang="en-US" sz="2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邀請全國各地的演奏者依場地、日期個別到場表演</a:t>
            </a:r>
            <a:endParaRPr lang="en-US" altLang="zh-TW" sz="24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 algn="l" fontAlgn="auto">
              <a:spcAft>
                <a:spcPts val="0"/>
              </a:spcAft>
              <a:buSzPct val="120000"/>
              <a:buFontTx/>
              <a:buChar char="♪"/>
              <a:defRPr/>
            </a:pPr>
            <a:r>
              <a:rPr lang="zh-TW" altLang="en-US" sz="2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由日本演奏者協會協助</a:t>
            </a:r>
            <a:endParaRPr lang="en-US" altLang="zh-TW" sz="24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 fontAlgn="auto">
              <a:spcAft>
                <a:spcPts val="0"/>
              </a:spcAft>
              <a:buSzPct val="120000"/>
              <a:buFontTx/>
              <a:buChar char="♪"/>
              <a:defRPr/>
            </a:pPr>
            <a:r>
              <a:rPr lang="zh-TW" altLang="en-US" sz="24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實施方法</a:t>
            </a:r>
            <a:endParaRPr lang="en-US" altLang="zh-TW" sz="24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971550" lvl="1" indent="-514350" algn="l" fontAlgn="auto">
              <a:spcAft>
                <a:spcPts val="0"/>
              </a:spcAft>
              <a:buSzPct val="120000"/>
              <a:buFontTx/>
              <a:buChar char="♪"/>
              <a:defRPr/>
            </a:pPr>
            <a:r>
              <a:rPr lang="zh-TW" altLang="en-US" sz="2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和預定舉辦的醫院事先討論演奏會日期、場地</a:t>
            </a:r>
            <a:endParaRPr lang="en-US" altLang="zh-TW" sz="24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971550" lvl="1" indent="-514350" algn="l" fontAlgn="auto">
              <a:spcAft>
                <a:spcPts val="0"/>
              </a:spcAft>
              <a:buSzPct val="120000"/>
              <a:buFontTx/>
              <a:buChar char="♪"/>
              <a:defRPr/>
            </a:pPr>
            <a:r>
              <a:rPr lang="zh-TW" altLang="en-US" sz="2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按照日期，決定演奏者協會的編組和演奏曲名</a:t>
            </a:r>
            <a:endParaRPr lang="en-US" altLang="zh-TW" sz="24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971550" lvl="1" indent="-514350" algn="l" fontAlgn="auto">
              <a:spcAft>
                <a:spcPts val="0"/>
              </a:spcAft>
              <a:buSzPct val="120000"/>
              <a:buFontTx/>
              <a:buChar char="♪"/>
              <a:defRPr/>
            </a:pPr>
            <a:r>
              <a:rPr lang="zh-TW" altLang="en-US" sz="2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演奏者在下午四點集合，七點開始一個半小時的表演</a:t>
            </a:r>
            <a:endParaRPr lang="en-US" altLang="zh-TW" sz="24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971550" lvl="1" indent="-514350" algn="l" fontAlgn="auto">
              <a:spcAft>
                <a:spcPts val="0"/>
              </a:spcAft>
              <a:buSzPct val="120000"/>
              <a:buFontTx/>
              <a:buChar char="♪"/>
              <a:defRPr/>
            </a:pPr>
            <a:r>
              <a:rPr lang="zh-TW" altLang="en-US" sz="2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免費入場，會在會場各角落放置募款箱</a:t>
            </a:r>
            <a:endParaRPr lang="en-US" altLang="zh-TW" sz="24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971550" lvl="1" indent="-514350" algn="l" fontAlgn="auto">
              <a:spcAft>
                <a:spcPts val="0"/>
              </a:spcAft>
              <a:buSzPct val="120000"/>
              <a:buFontTx/>
              <a:buChar char="♪"/>
              <a:defRPr/>
            </a:pPr>
            <a:r>
              <a:rPr lang="zh-TW" altLang="en-US" sz="2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本活動所有款項全部捐贈給醫院</a:t>
            </a:r>
            <a:endParaRPr lang="en-US" altLang="zh-TW" sz="24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 algn="l" fontAlgn="auto">
              <a:spcAft>
                <a:spcPts val="0"/>
              </a:spcAft>
              <a:buSzPct val="120000"/>
              <a:buFontTx/>
              <a:buChar char="♪"/>
              <a:defRPr/>
            </a:pPr>
            <a:endParaRPr lang="en-US" altLang="zh-TW" sz="24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 algn="l" fontAlgn="auto">
              <a:spcAft>
                <a:spcPts val="0"/>
              </a:spcAft>
              <a:buSzPct val="120000"/>
              <a:buFontTx/>
              <a:buChar char="♪"/>
              <a:defRPr/>
            </a:pPr>
            <a:endParaRPr lang="zh-TW" altLang="en-US" sz="2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18440" name="群組 40"/>
          <p:cNvGrpSpPr>
            <a:grpSpLocks/>
          </p:cNvGrpSpPr>
          <p:nvPr/>
        </p:nvGrpSpPr>
        <p:grpSpPr bwMode="auto">
          <a:xfrm>
            <a:off x="0" y="6286500"/>
            <a:ext cx="9144000" cy="571500"/>
            <a:chOff x="0" y="6286520"/>
            <a:chExt cx="9144000" cy="571480"/>
          </a:xfrm>
        </p:grpSpPr>
        <p:sp>
          <p:nvSpPr>
            <p:cNvPr id="42" name="矩形 41"/>
            <p:cNvSpPr/>
            <p:nvPr/>
          </p:nvSpPr>
          <p:spPr>
            <a:xfrm>
              <a:off x="0" y="6345256"/>
              <a:ext cx="9144000" cy="51274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43" name="矩形 42"/>
            <p:cNvSpPr/>
            <p:nvPr/>
          </p:nvSpPr>
          <p:spPr>
            <a:xfrm>
              <a:off x="381000" y="6286520"/>
              <a:ext cx="1501775" cy="57148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44" name="文字方塊 43"/>
            <p:cNvSpPr txBox="1"/>
            <p:nvPr/>
          </p:nvSpPr>
          <p:spPr>
            <a:xfrm>
              <a:off x="606425" y="6413516"/>
              <a:ext cx="1250950" cy="36828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企劃主旨</a:t>
              </a:r>
              <a:endParaRPr kumimoji="0"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5" name="矩形 44"/>
            <p:cNvSpPr/>
            <p:nvPr/>
          </p:nvSpPr>
          <p:spPr>
            <a:xfrm>
              <a:off x="2000250" y="6286520"/>
              <a:ext cx="2289175" cy="57148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46" name="文字方塊 45"/>
            <p:cNvSpPr txBox="1"/>
            <p:nvPr/>
          </p:nvSpPr>
          <p:spPr>
            <a:xfrm>
              <a:off x="2001838" y="6402404"/>
              <a:ext cx="2400300" cy="3698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實行的可能性和評價</a:t>
              </a:r>
              <a:endParaRPr kumimoji="0"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4383088" y="6286520"/>
              <a:ext cx="1500187" cy="57148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18448" name="文字方塊 47"/>
            <p:cNvSpPr txBox="1">
              <a:spLocks noChangeArrowheads="1"/>
            </p:cNvSpPr>
            <p:nvPr/>
          </p:nvSpPr>
          <p:spPr bwMode="auto">
            <a:xfrm>
              <a:off x="4580285" y="6403468"/>
              <a:ext cx="142047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zh-TW" altLang="en-US" b="1">
                  <a:latin typeface="微軟正黑體" pitchFamily="34" charset="-120"/>
                  <a:ea typeface="微軟正黑體" pitchFamily="34" charset="-120"/>
                </a:rPr>
                <a:t>執行概要</a:t>
              </a:r>
            </a:p>
          </p:txBody>
        </p:sp>
        <p:sp>
          <p:nvSpPr>
            <p:cNvPr id="49" name="矩形 48"/>
            <p:cNvSpPr/>
            <p:nvPr/>
          </p:nvSpPr>
          <p:spPr>
            <a:xfrm>
              <a:off x="6026150" y="6286520"/>
              <a:ext cx="1500188" cy="57148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50" name="文字方塊 49"/>
            <p:cNvSpPr txBox="1"/>
            <p:nvPr/>
          </p:nvSpPr>
          <p:spPr>
            <a:xfrm>
              <a:off x="6132513" y="6403991"/>
              <a:ext cx="1547812" cy="36828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活動負責人</a:t>
              </a:r>
              <a:endParaRPr kumimoji="0"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>
              <a:off x="7683500" y="6286520"/>
              <a:ext cx="1025525" cy="57148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52" name="文字方塊 51"/>
            <p:cNvSpPr txBox="1"/>
            <p:nvPr/>
          </p:nvSpPr>
          <p:spPr>
            <a:xfrm>
              <a:off x="7891463" y="6403991"/>
              <a:ext cx="823912" cy="36828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附件</a:t>
              </a:r>
              <a:endParaRPr kumimoji="0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40" name="文字方塊 39"/>
          <p:cNvSpPr txBox="1"/>
          <p:nvPr/>
        </p:nvSpPr>
        <p:spPr>
          <a:xfrm>
            <a:off x="5643563" y="0"/>
            <a:ext cx="321468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i="1" dirty="0">
                <a:solidFill>
                  <a:schemeClr val="bg1">
                    <a:lumMod val="95000"/>
                  </a:schemeClr>
                </a:solidFill>
                <a:latin typeface="LaurenScript" pitchFamily="2" charset="0"/>
                <a:ea typeface="+mn-ea"/>
              </a:rPr>
              <a:t>classical music </a:t>
            </a:r>
            <a:r>
              <a:rPr kumimoji="0" lang="en-US" altLang="zh-TW" sz="2000" i="1" dirty="0">
                <a:solidFill>
                  <a:schemeClr val="bg1">
                    <a:lumMod val="95000"/>
                  </a:schemeClr>
                </a:solidFill>
                <a:latin typeface="LaurenScript" pitchFamily="2" charset="0"/>
                <a:ea typeface="+mn-ea"/>
              </a:rPr>
              <a:t>concert</a:t>
            </a:r>
            <a:endParaRPr kumimoji="0" lang="zh-TW" altLang="en-US" sz="2000" i="1" dirty="0">
              <a:solidFill>
                <a:schemeClr val="bg1">
                  <a:lumMod val="95000"/>
                </a:schemeClr>
              </a:solidFill>
              <a:latin typeface="LaurenScript" pitchFamily="2" charset="0"/>
              <a:ea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群組 43"/>
          <p:cNvGrpSpPr/>
          <p:nvPr/>
        </p:nvGrpSpPr>
        <p:grpSpPr>
          <a:xfrm rot="21245708">
            <a:off x="1785917" y="928669"/>
            <a:ext cx="4859999" cy="5039999"/>
            <a:chOff x="1643042" y="2500306"/>
            <a:chExt cx="2071702" cy="2357454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4" name="淚滴形 33"/>
            <p:cNvSpPr/>
            <p:nvPr/>
          </p:nvSpPr>
          <p:spPr>
            <a:xfrm>
              <a:off x="1643042" y="4000504"/>
              <a:ext cx="785818" cy="857256"/>
            </a:xfrm>
            <a:prstGeom prst="teardrop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5" name="淚滴形 34"/>
            <p:cNvSpPr/>
            <p:nvPr/>
          </p:nvSpPr>
          <p:spPr>
            <a:xfrm>
              <a:off x="2928926" y="4000504"/>
              <a:ext cx="785818" cy="857256"/>
            </a:xfrm>
            <a:prstGeom prst="teardrop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2071670" y="2500306"/>
              <a:ext cx="357190" cy="192882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3357554" y="2500306"/>
              <a:ext cx="357190" cy="192882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2071670" y="2500306"/>
              <a:ext cx="1643074" cy="35719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2071670" y="3000372"/>
              <a:ext cx="1643074" cy="35719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12" name="矩形 11"/>
          <p:cNvSpPr/>
          <p:nvPr/>
        </p:nvSpPr>
        <p:spPr>
          <a:xfrm>
            <a:off x="-7938" y="-12700"/>
            <a:ext cx="9151938" cy="428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cxnSp>
        <p:nvCxnSpPr>
          <p:cNvPr id="13" name="直線接點 12"/>
          <p:cNvCxnSpPr/>
          <p:nvPr/>
        </p:nvCxnSpPr>
        <p:spPr>
          <a:xfrm>
            <a:off x="-7938" y="530225"/>
            <a:ext cx="9151938" cy="3175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>
            <a:off x="-7938" y="458788"/>
            <a:ext cx="9151938" cy="3175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1" name="文字方塊 14"/>
          <p:cNvSpPr txBox="1">
            <a:spLocks noChangeArrowheads="1"/>
          </p:cNvSpPr>
          <p:nvPr/>
        </p:nvSpPr>
        <p:spPr bwMode="auto">
          <a:xfrm>
            <a:off x="785813" y="0"/>
            <a:ext cx="1500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4000">
                <a:solidFill>
                  <a:schemeClr val="bg1"/>
                </a:solidFill>
                <a:latin typeface="LaurenScript"/>
              </a:rPr>
              <a:t>04</a:t>
            </a:r>
            <a:endParaRPr kumimoji="0" lang="zh-TW" altLang="en-US" sz="4000">
              <a:solidFill>
                <a:schemeClr val="bg1"/>
              </a:solidFill>
              <a:latin typeface="LaurenScript"/>
            </a:endParaRPr>
          </a:p>
        </p:txBody>
      </p:sp>
      <p:grpSp>
        <p:nvGrpSpPr>
          <p:cNvPr id="17" name="群組 42"/>
          <p:cNvGrpSpPr/>
          <p:nvPr/>
        </p:nvGrpSpPr>
        <p:grpSpPr>
          <a:xfrm>
            <a:off x="285720" y="0"/>
            <a:ext cx="428628" cy="428604"/>
            <a:chOff x="1643042" y="2500306"/>
            <a:chExt cx="2071702" cy="2357454"/>
          </a:xfrm>
          <a:solidFill>
            <a:schemeClr val="bg1"/>
          </a:solidFill>
        </p:grpSpPr>
        <p:sp>
          <p:nvSpPr>
            <p:cNvPr id="18" name="淚滴形 17"/>
            <p:cNvSpPr/>
            <p:nvPr/>
          </p:nvSpPr>
          <p:spPr>
            <a:xfrm>
              <a:off x="1643042" y="4000504"/>
              <a:ext cx="785818" cy="85725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9" name="淚滴形 18"/>
            <p:cNvSpPr/>
            <p:nvPr/>
          </p:nvSpPr>
          <p:spPr>
            <a:xfrm>
              <a:off x="2928926" y="4000504"/>
              <a:ext cx="785818" cy="85725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2071670" y="2500306"/>
              <a:ext cx="357190" cy="192882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3357554" y="2500306"/>
              <a:ext cx="357190" cy="192882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2071670" y="2500306"/>
              <a:ext cx="164307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2071670" y="3000372"/>
              <a:ext cx="164307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19463" name="內容版面配置區 2"/>
          <p:cNvSpPr>
            <a:spLocks noGrp="1"/>
          </p:cNvSpPr>
          <p:nvPr>
            <p:ph type="subTitle" idx="1"/>
          </p:nvPr>
        </p:nvSpPr>
        <p:spPr>
          <a:xfrm>
            <a:off x="714375" y="1714500"/>
            <a:ext cx="8001000" cy="3786188"/>
          </a:xfrm>
        </p:spPr>
        <p:txBody>
          <a:bodyPr anchor="ctr"/>
          <a:lstStyle/>
          <a:p>
            <a:pPr algn="l">
              <a:lnSpc>
                <a:spcPct val="150000"/>
              </a:lnSpc>
              <a:buSzPct val="120000"/>
              <a:buFontTx/>
              <a:buChar char="♪"/>
            </a:pPr>
            <a:r>
              <a:rPr lang="zh-TW" altLang="en-US" sz="24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從董事長室另外成立慈善表演執行委員會。</a:t>
            </a:r>
            <a:endParaRPr lang="en-US" altLang="zh-TW" sz="240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 algn="l">
              <a:lnSpc>
                <a:spcPct val="150000"/>
              </a:lnSpc>
              <a:buSzPct val="120000"/>
              <a:buFontTx/>
              <a:buChar char="♪"/>
            </a:pPr>
            <a:r>
              <a:rPr lang="zh-TW" altLang="en-US" sz="24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執行委員會則負責與演奏者協會溝通確認演奏者名單</a:t>
            </a:r>
            <a:endParaRPr lang="en-US" altLang="zh-TW" sz="240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>
              <a:lnSpc>
                <a:spcPct val="150000"/>
              </a:lnSpc>
              <a:buSzPct val="120000"/>
              <a:buFontTx/>
              <a:buChar char="♪"/>
            </a:pPr>
            <a:r>
              <a:rPr lang="zh-TW" altLang="en-US" sz="24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本公司負責醫院業務的員工</a:t>
            </a:r>
            <a:endParaRPr lang="en-US" altLang="zh-TW" sz="240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 algn="l">
              <a:lnSpc>
                <a:spcPct val="150000"/>
              </a:lnSpc>
              <a:buSzPct val="120000"/>
              <a:buFontTx/>
              <a:buChar char="♪"/>
            </a:pPr>
            <a:r>
              <a:rPr lang="zh-TW" altLang="en-US" sz="24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必須事先與醫院確認演奏會場地、日期。</a:t>
            </a:r>
            <a:endParaRPr lang="en-US" altLang="zh-TW" sz="240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19464" name="群組 40"/>
          <p:cNvGrpSpPr>
            <a:grpSpLocks/>
          </p:cNvGrpSpPr>
          <p:nvPr/>
        </p:nvGrpSpPr>
        <p:grpSpPr bwMode="auto">
          <a:xfrm>
            <a:off x="0" y="6286500"/>
            <a:ext cx="9144000" cy="571500"/>
            <a:chOff x="0" y="6286520"/>
            <a:chExt cx="9144000" cy="571480"/>
          </a:xfrm>
        </p:grpSpPr>
        <p:sp>
          <p:nvSpPr>
            <p:cNvPr id="42" name="矩形 41"/>
            <p:cNvSpPr/>
            <p:nvPr/>
          </p:nvSpPr>
          <p:spPr>
            <a:xfrm>
              <a:off x="0" y="6345256"/>
              <a:ext cx="9144000" cy="51274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43" name="矩形 42"/>
            <p:cNvSpPr/>
            <p:nvPr/>
          </p:nvSpPr>
          <p:spPr>
            <a:xfrm>
              <a:off x="381000" y="6286520"/>
              <a:ext cx="1501775" cy="57148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44" name="文字方塊 43"/>
            <p:cNvSpPr txBox="1"/>
            <p:nvPr/>
          </p:nvSpPr>
          <p:spPr>
            <a:xfrm>
              <a:off x="606425" y="6413516"/>
              <a:ext cx="1250950" cy="36828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企劃主旨</a:t>
              </a:r>
              <a:endParaRPr kumimoji="0"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5" name="矩形 44"/>
            <p:cNvSpPr/>
            <p:nvPr/>
          </p:nvSpPr>
          <p:spPr>
            <a:xfrm>
              <a:off x="2000250" y="6286520"/>
              <a:ext cx="2289175" cy="57148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46" name="文字方塊 45"/>
            <p:cNvSpPr txBox="1"/>
            <p:nvPr/>
          </p:nvSpPr>
          <p:spPr>
            <a:xfrm>
              <a:off x="2001838" y="6402404"/>
              <a:ext cx="2400300" cy="3698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實行的可能性和評價</a:t>
              </a:r>
              <a:endParaRPr kumimoji="0"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4383088" y="6286520"/>
              <a:ext cx="1500187" cy="57148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48" name="文字方塊 47"/>
            <p:cNvSpPr txBox="1"/>
            <p:nvPr/>
          </p:nvSpPr>
          <p:spPr>
            <a:xfrm>
              <a:off x="4579938" y="6403991"/>
              <a:ext cx="1420812" cy="36828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執行概要</a:t>
              </a:r>
              <a:endParaRPr kumimoji="0"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6026150" y="6286520"/>
              <a:ext cx="1500188" cy="57148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19474" name="文字方塊 49"/>
            <p:cNvSpPr txBox="1">
              <a:spLocks noChangeArrowheads="1"/>
            </p:cNvSpPr>
            <p:nvPr/>
          </p:nvSpPr>
          <p:spPr bwMode="auto">
            <a:xfrm>
              <a:off x="6132402" y="6403468"/>
              <a:ext cx="154820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zh-TW" altLang="en-US" b="1">
                  <a:latin typeface="微軟正黑體" pitchFamily="34" charset="-120"/>
                  <a:ea typeface="微軟正黑體" pitchFamily="34" charset="-120"/>
                </a:rPr>
                <a:t>活動負責人</a:t>
              </a:r>
            </a:p>
          </p:txBody>
        </p:sp>
        <p:sp>
          <p:nvSpPr>
            <p:cNvPr id="51" name="矩形 50"/>
            <p:cNvSpPr/>
            <p:nvPr/>
          </p:nvSpPr>
          <p:spPr>
            <a:xfrm>
              <a:off x="7683500" y="6286520"/>
              <a:ext cx="1025525" cy="57148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52" name="文字方塊 51"/>
            <p:cNvSpPr txBox="1"/>
            <p:nvPr/>
          </p:nvSpPr>
          <p:spPr>
            <a:xfrm>
              <a:off x="7891463" y="6403991"/>
              <a:ext cx="823912" cy="36828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附件</a:t>
              </a:r>
              <a:endParaRPr kumimoji="0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40" name="文字方塊 39"/>
          <p:cNvSpPr txBox="1"/>
          <p:nvPr/>
        </p:nvSpPr>
        <p:spPr>
          <a:xfrm>
            <a:off x="5643563" y="0"/>
            <a:ext cx="321468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i="1" dirty="0">
                <a:solidFill>
                  <a:schemeClr val="bg1">
                    <a:lumMod val="95000"/>
                  </a:schemeClr>
                </a:solidFill>
                <a:latin typeface="LaurenScript" pitchFamily="2" charset="0"/>
                <a:ea typeface="+mn-ea"/>
              </a:rPr>
              <a:t>classical music </a:t>
            </a:r>
            <a:r>
              <a:rPr kumimoji="0" lang="en-US" altLang="zh-TW" sz="2000" i="1" dirty="0">
                <a:solidFill>
                  <a:schemeClr val="bg1">
                    <a:lumMod val="95000"/>
                  </a:schemeClr>
                </a:solidFill>
                <a:latin typeface="LaurenScript" pitchFamily="2" charset="0"/>
                <a:ea typeface="+mn-ea"/>
              </a:rPr>
              <a:t>concert</a:t>
            </a:r>
            <a:endParaRPr kumimoji="0" lang="zh-TW" altLang="en-US" sz="2000" i="1" dirty="0">
              <a:solidFill>
                <a:schemeClr val="bg1">
                  <a:lumMod val="95000"/>
                </a:schemeClr>
              </a:solidFill>
              <a:latin typeface="LaurenScript" pitchFamily="2" charset="0"/>
              <a:ea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群組 43"/>
          <p:cNvGrpSpPr/>
          <p:nvPr/>
        </p:nvGrpSpPr>
        <p:grpSpPr>
          <a:xfrm rot="21245708">
            <a:off x="1785917" y="928669"/>
            <a:ext cx="4859999" cy="5039999"/>
            <a:chOff x="1643042" y="2500306"/>
            <a:chExt cx="2071702" cy="2357454"/>
          </a:xfrm>
          <a:solidFill>
            <a:schemeClr val="bg2"/>
          </a:solidFill>
        </p:grpSpPr>
        <p:sp>
          <p:nvSpPr>
            <p:cNvPr id="34" name="淚滴形 33"/>
            <p:cNvSpPr/>
            <p:nvPr/>
          </p:nvSpPr>
          <p:spPr>
            <a:xfrm>
              <a:off x="1643042" y="4000504"/>
              <a:ext cx="785818" cy="85725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5" name="淚滴形 34"/>
            <p:cNvSpPr/>
            <p:nvPr/>
          </p:nvSpPr>
          <p:spPr>
            <a:xfrm>
              <a:off x="2928926" y="4000504"/>
              <a:ext cx="785818" cy="85725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2071670" y="2500306"/>
              <a:ext cx="357190" cy="192882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3357554" y="2500306"/>
              <a:ext cx="357190" cy="192882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2071670" y="2500306"/>
              <a:ext cx="164307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2071670" y="3000372"/>
              <a:ext cx="164307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12" name="矩形 11"/>
          <p:cNvSpPr/>
          <p:nvPr/>
        </p:nvSpPr>
        <p:spPr>
          <a:xfrm>
            <a:off x="-7938" y="-12700"/>
            <a:ext cx="9151938" cy="428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cxnSp>
        <p:nvCxnSpPr>
          <p:cNvPr id="13" name="直線接點 12"/>
          <p:cNvCxnSpPr/>
          <p:nvPr/>
        </p:nvCxnSpPr>
        <p:spPr>
          <a:xfrm>
            <a:off x="-7938" y="530225"/>
            <a:ext cx="9151938" cy="3175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>
            <a:off x="-7938" y="458788"/>
            <a:ext cx="9151938" cy="3175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5" name="文字方塊 14"/>
          <p:cNvSpPr txBox="1">
            <a:spLocks noChangeArrowheads="1"/>
          </p:cNvSpPr>
          <p:nvPr/>
        </p:nvSpPr>
        <p:spPr bwMode="auto">
          <a:xfrm>
            <a:off x="785813" y="0"/>
            <a:ext cx="17859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4000">
                <a:solidFill>
                  <a:schemeClr val="bg1"/>
                </a:solidFill>
                <a:latin typeface="LaurenScript"/>
              </a:rPr>
              <a:t>05</a:t>
            </a:r>
            <a:endParaRPr kumimoji="0" lang="zh-TW" altLang="en-US" sz="4000">
              <a:solidFill>
                <a:schemeClr val="bg1"/>
              </a:solidFill>
              <a:latin typeface="LaurenScript"/>
            </a:endParaRPr>
          </a:p>
        </p:txBody>
      </p:sp>
      <p:grpSp>
        <p:nvGrpSpPr>
          <p:cNvPr id="17" name="群組 42"/>
          <p:cNvGrpSpPr/>
          <p:nvPr/>
        </p:nvGrpSpPr>
        <p:grpSpPr>
          <a:xfrm>
            <a:off x="285720" y="0"/>
            <a:ext cx="428628" cy="428604"/>
            <a:chOff x="1643042" y="2500306"/>
            <a:chExt cx="2071702" cy="2357454"/>
          </a:xfrm>
          <a:solidFill>
            <a:schemeClr val="bg1"/>
          </a:solidFill>
        </p:grpSpPr>
        <p:sp>
          <p:nvSpPr>
            <p:cNvPr id="18" name="淚滴形 17"/>
            <p:cNvSpPr/>
            <p:nvPr/>
          </p:nvSpPr>
          <p:spPr>
            <a:xfrm>
              <a:off x="1643042" y="4000504"/>
              <a:ext cx="785818" cy="85725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9" name="淚滴形 18"/>
            <p:cNvSpPr/>
            <p:nvPr/>
          </p:nvSpPr>
          <p:spPr>
            <a:xfrm>
              <a:off x="2928926" y="4000504"/>
              <a:ext cx="785818" cy="85725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2071670" y="2500306"/>
              <a:ext cx="357190" cy="192882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3357554" y="2500306"/>
              <a:ext cx="357190" cy="192882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2071670" y="2500306"/>
              <a:ext cx="164307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2071670" y="3000372"/>
              <a:ext cx="164307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0487" name="內容版面配置區 2"/>
          <p:cNvSpPr>
            <a:spLocks noGrp="1"/>
          </p:cNvSpPr>
          <p:nvPr>
            <p:ph type="subTitle" idx="1"/>
          </p:nvPr>
        </p:nvSpPr>
        <p:spPr>
          <a:xfrm>
            <a:off x="928688" y="2071688"/>
            <a:ext cx="6643687" cy="3108325"/>
          </a:xfrm>
        </p:spPr>
        <p:txBody>
          <a:bodyPr anchor="ctr"/>
          <a:lstStyle/>
          <a:p>
            <a:pPr algn="l">
              <a:lnSpc>
                <a:spcPct val="150000"/>
              </a:lnSpc>
              <a:buSzPct val="120000"/>
              <a:buFontTx/>
              <a:buChar char="♪"/>
            </a:pPr>
            <a:r>
              <a:rPr lang="zh-TW" altLang="en-US" sz="2400" b="1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活動的詳細內容、費用</a:t>
            </a:r>
            <a:endParaRPr lang="en-US" altLang="zh-TW" sz="2400" b="1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 algn="l">
              <a:lnSpc>
                <a:spcPct val="150000"/>
              </a:lnSpc>
              <a:buSzPct val="120000"/>
              <a:buFontTx/>
              <a:buChar char="♪"/>
            </a:pPr>
            <a:r>
              <a:rPr lang="zh-TW" altLang="en-US" sz="24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活動花費</a:t>
            </a:r>
            <a:r>
              <a:rPr lang="en-US" altLang="zh-TW" sz="24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:000</a:t>
            </a:r>
            <a:r>
              <a:rPr lang="zh-TW" altLang="en-US" sz="24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元</a:t>
            </a:r>
            <a:endParaRPr lang="en-US" altLang="zh-TW" sz="240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>
              <a:lnSpc>
                <a:spcPct val="150000"/>
              </a:lnSpc>
              <a:buSzPct val="120000"/>
              <a:buFontTx/>
              <a:buChar char="♪"/>
            </a:pPr>
            <a:r>
              <a:rPr lang="zh-TW" altLang="en-US" sz="2400" b="1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醫院員工意見調查結果</a:t>
            </a:r>
            <a:endParaRPr lang="en-US" altLang="zh-TW" sz="2400" b="1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 algn="l">
              <a:lnSpc>
                <a:spcPct val="150000"/>
              </a:lnSpc>
              <a:buSzPct val="120000"/>
              <a:buFontTx/>
              <a:buChar char="♪"/>
            </a:pPr>
            <a:r>
              <a:rPr lang="zh-TW" altLang="en-US" sz="24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事後問卷調查</a:t>
            </a:r>
          </a:p>
        </p:txBody>
      </p:sp>
      <p:grpSp>
        <p:nvGrpSpPr>
          <p:cNvPr id="20488" name="群組 40"/>
          <p:cNvGrpSpPr>
            <a:grpSpLocks/>
          </p:cNvGrpSpPr>
          <p:nvPr/>
        </p:nvGrpSpPr>
        <p:grpSpPr bwMode="auto">
          <a:xfrm>
            <a:off x="0" y="6286500"/>
            <a:ext cx="9144000" cy="571500"/>
            <a:chOff x="0" y="6286520"/>
            <a:chExt cx="9144000" cy="571480"/>
          </a:xfrm>
        </p:grpSpPr>
        <p:sp>
          <p:nvSpPr>
            <p:cNvPr id="42" name="矩形 41"/>
            <p:cNvSpPr/>
            <p:nvPr/>
          </p:nvSpPr>
          <p:spPr>
            <a:xfrm>
              <a:off x="0" y="6345256"/>
              <a:ext cx="9144000" cy="51274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43" name="矩形 42"/>
            <p:cNvSpPr/>
            <p:nvPr/>
          </p:nvSpPr>
          <p:spPr>
            <a:xfrm>
              <a:off x="381000" y="6286520"/>
              <a:ext cx="1501775" cy="57148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44" name="文字方塊 43"/>
            <p:cNvSpPr txBox="1"/>
            <p:nvPr/>
          </p:nvSpPr>
          <p:spPr>
            <a:xfrm>
              <a:off x="606425" y="6413516"/>
              <a:ext cx="1250950" cy="36828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企劃主旨</a:t>
              </a:r>
              <a:endParaRPr kumimoji="0"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5" name="矩形 44"/>
            <p:cNvSpPr/>
            <p:nvPr/>
          </p:nvSpPr>
          <p:spPr>
            <a:xfrm>
              <a:off x="2000250" y="6286520"/>
              <a:ext cx="2289175" cy="57148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46" name="文字方塊 45"/>
            <p:cNvSpPr txBox="1"/>
            <p:nvPr/>
          </p:nvSpPr>
          <p:spPr>
            <a:xfrm>
              <a:off x="2001838" y="6402404"/>
              <a:ext cx="2400300" cy="3698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實行的可能性和評價</a:t>
              </a:r>
              <a:endParaRPr kumimoji="0"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4383088" y="6286520"/>
              <a:ext cx="1500187" cy="57148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48" name="文字方塊 47"/>
            <p:cNvSpPr txBox="1"/>
            <p:nvPr/>
          </p:nvSpPr>
          <p:spPr>
            <a:xfrm>
              <a:off x="4579938" y="6403991"/>
              <a:ext cx="1420812" cy="36828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執行概要</a:t>
              </a:r>
              <a:endParaRPr kumimoji="0"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6026150" y="6286520"/>
              <a:ext cx="1500188" cy="57148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50" name="文字方塊 49"/>
            <p:cNvSpPr txBox="1"/>
            <p:nvPr/>
          </p:nvSpPr>
          <p:spPr>
            <a:xfrm>
              <a:off x="6132513" y="6403991"/>
              <a:ext cx="1547812" cy="36828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活動負責人</a:t>
              </a:r>
              <a:endParaRPr kumimoji="0"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>
              <a:off x="7683500" y="6286520"/>
              <a:ext cx="1025525" cy="57148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20500" name="文字方塊 51"/>
            <p:cNvSpPr txBox="1">
              <a:spLocks noChangeArrowheads="1"/>
            </p:cNvSpPr>
            <p:nvPr/>
          </p:nvSpPr>
          <p:spPr bwMode="auto">
            <a:xfrm>
              <a:off x="7891018" y="6403468"/>
              <a:ext cx="82438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zh-TW" altLang="en-US" b="1">
                  <a:latin typeface="微軟正黑體" pitchFamily="34" charset="-120"/>
                  <a:ea typeface="微軟正黑體" pitchFamily="34" charset="-120"/>
                </a:rPr>
                <a:t>附件</a:t>
              </a:r>
              <a:endParaRPr kumimoji="0" lang="zh-TW" altLang="en-US" sz="1600" b="1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40" name="文字方塊 39"/>
          <p:cNvSpPr txBox="1"/>
          <p:nvPr/>
        </p:nvSpPr>
        <p:spPr>
          <a:xfrm>
            <a:off x="5643563" y="0"/>
            <a:ext cx="321468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i="1" dirty="0">
                <a:solidFill>
                  <a:schemeClr val="bg1">
                    <a:lumMod val="95000"/>
                  </a:schemeClr>
                </a:solidFill>
                <a:latin typeface="LaurenScript" pitchFamily="2" charset="0"/>
                <a:ea typeface="+mn-ea"/>
              </a:rPr>
              <a:t>classical music </a:t>
            </a:r>
            <a:r>
              <a:rPr kumimoji="0" lang="en-US" altLang="zh-TW" sz="2000" i="1" dirty="0">
                <a:solidFill>
                  <a:schemeClr val="bg1">
                    <a:lumMod val="95000"/>
                  </a:schemeClr>
                </a:solidFill>
                <a:latin typeface="LaurenScript" pitchFamily="2" charset="0"/>
                <a:ea typeface="+mn-ea"/>
              </a:rPr>
              <a:t>concert</a:t>
            </a:r>
            <a:endParaRPr kumimoji="0" lang="zh-TW" altLang="en-US" sz="2000" i="1" dirty="0">
              <a:solidFill>
                <a:schemeClr val="bg1">
                  <a:lumMod val="95000"/>
                </a:schemeClr>
              </a:solidFill>
              <a:latin typeface="LaurenScript" pitchFamily="2" charset="0"/>
              <a:ea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矩形 249"/>
          <p:cNvSpPr/>
          <p:nvPr/>
        </p:nvSpPr>
        <p:spPr>
          <a:xfrm>
            <a:off x="0" y="-17463"/>
            <a:ext cx="2232025" cy="68754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51" name="矩形 250"/>
          <p:cNvSpPr/>
          <p:nvPr/>
        </p:nvSpPr>
        <p:spPr>
          <a:xfrm>
            <a:off x="2286000" y="-17463"/>
            <a:ext cx="2232025" cy="687546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52" name="矩形 251"/>
          <p:cNvSpPr/>
          <p:nvPr/>
        </p:nvSpPr>
        <p:spPr>
          <a:xfrm>
            <a:off x="4572000" y="-17463"/>
            <a:ext cx="2232025" cy="687546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53" name="矩形 252"/>
          <p:cNvSpPr/>
          <p:nvPr/>
        </p:nvSpPr>
        <p:spPr>
          <a:xfrm>
            <a:off x="6858000" y="-17463"/>
            <a:ext cx="2232025" cy="68754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714625"/>
            <a:ext cx="6858000" cy="1143000"/>
          </a:xfrm>
          <a:prstGeom prst="round1Rect">
            <a:avLst>
              <a:gd name="adj" fmla="val 50000"/>
            </a:avLst>
          </a:prstGeom>
          <a:solidFill>
            <a:schemeClr val="bg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THE END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1510" name="群組 95"/>
          <p:cNvGrpSpPr>
            <a:grpSpLocks/>
          </p:cNvGrpSpPr>
          <p:nvPr/>
        </p:nvGrpSpPr>
        <p:grpSpPr bwMode="auto">
          <a:xfrm>
            <a:off x="5357813" y="4543425"/>
            <a:ext cx="1600200" cy="1900238"/>
            <a:chOff x="5841456" y="3012609"/>
            <a:chExt cx="2389807" cy="3286148"/>
          </a:xfrm>
        </p:grpSpPr>
        <p:grpSp>
          <p:nvGrpSpPr>
            <p:cNvPr id="21609" name="群組 60"/>
            <p:cNvGrpSpPr>
              <a:grpSpLocks/>
            </p:cNvGrpSpPr>
            <p:nvPr/>
          </p:nvGrpSpPr>
          <p:grpSpPr bwMode="auto">
            <a:xfrm rot="3386434">
              <a:off x="6307297" y="3711196"/>
              <a:ext cx="680322" cy="1612004"/>
              <a:chOff x="3967792" y="4393199"/>
              <a:chExt cx="600821" cy="1944537"/>
            </a:xfrm>
          </p:grpSpPr>
          <p:cxnSp>
            <p:nvCxnSpPr>
              <p:cNvPr id="74" name="直線接點 73"/>
              <p:cNvCxnSpPr/>
              <p:nvPr/>
            </p:nvCxnSpPr>
            <p:spPr>
              <a:xfrm rot="5400000">
                <a:off x="3454093" y="5365028"/>
                <a:ext cx="1810322" cy="242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拱形 74"/>
              <p:cNvSpPr/>
              <p:nvPr/>
            </p:nvSpPr>
            <p:spPr>
              <a:xfrm rot="16200000">
                <a:off x="3295768" y="5064655"/>
                <a:ext cx="1944739" cy="601278"/>
              </a:xfrm>
              <a:prstGeom prst="blockArc">
                <a:avLst>
                  <a:gd name="adj1" fmla="val 10688618"/>
                  <a:gd name="adj2" fmla="val 799402"/>
                  <a:gd name="adj3" fmla="val 4560"/>
                </a:avLst>
              </a:prstGeom>
              <a:solidFill>
                <a:srgbClr val="642F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直角三角形 75"/>
              <p:cNvSpPr/>
              <p:nvPr/>
            </p:nvSpPr>
            <p:spPr>
              <a:xfrm rot="10800000">
                <a:off x="4256082" y="4396418"/>
                <a:ext cx="155168" cy="163016"/>
              </a:xfrm>
              <a:prstGeom prst="rtTriangle">
                <a:avLst/>
              </a:prstGeom>
              <a:solidFill>
                <a:srgbClr val="642F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77" name="直角三角形 76"/>
              <p:cNvSpPr/>
              <p:nvPr/>
            </p:nvSpPr>
            <p:spPr>
              <a:xfrm rot="10800000" flipV="1">
                <a:off x="4233763" y="6174827"/>
                <a:ext cx="157592" cy="163014"/>
              </a:xfrm>
              <a:prstGeom prst="rtTriangle">
                <a:avLst/>
              </a:prstGeom>
              <a:solidFill>
                <a:srgbClr val="642F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</p:grpSp>
        <p:grpSp>
          <p:nvGrpSpPr>
            <p:cNvPr id="21610" name="群組 48"/>
            <p:cNvGrpSpPr>
              <a:grpSpLocks/>
            </p:cNvGrpSpPr>
            <p:nvPr/>
          </p:nvGrpSpPr>
          <p:grpSpPr bwMode="auto">
            <a:xfrm rot="1931213">
              <a:off x="6516753" y="3012609"/>
              <a:ext cx="1714512" cy="3286148"/>
              <a:chOff x="1857356" y="2357430"/>
              <a:chExt cx="2651636" cy="4357718"/>
            </a:xfrm>
          </p:grpSpPr>
          <p:sp>
            <p:nvSpPr>
              <p:cNvPr id="55" name="矩形 54"/>
              <p:cNvSpPr/>
              <p:nvPr/>
            </p:nvSpPr>
            <p:spPr>
              <a:xfrm>
                <a:off x="2782649" y="5212880"/>
                <a:ext cx="784674" cy="786355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56" name="左-右雙向箭號 55"/>
              <p:cNvSpPr/>
              <p:nvPr/>
            </p:nvSpPr>
            <p:spPr>
              <a:xfrm>
                <a:off x="2614666" y="2638896"/>
                <a:ext cx="1048677" cy="189308"/>
              </a:xfrm>
              <a:prstGeom prst="leftRightArrow">
                <a:avLst>
                  <a:gd name="adj1" fmla="val 100000"/>
                  <a:gd name="adj2" fmla="val 40012"/>
                </a:avLst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grpSp>
            <p:nvGrpSpPr>
              <p:cNvPr id="57" name="群組 36"/>
              <p:cNvGrpSpPr/>
              <p:nvPr/>
            </p:nvGrpSpPr>
            <p:grpSpPr>
              <a:xfrm>
                <a:off x="2397356" y="5786454"/>
                <a:ext cx="1571636" cy="928694"/>
                <a:chOff x="2428860" y="5786454"/>
                <a:chExt cx="1571636" cy="928694"/>
              </a:xfrm>
              <a:solidFill>
                <a:schemeClr val="accent6">
                  <a:lumMod val="50000"/>
                </a:schemeClr>
              </a:solidFill>
            </p:grpSpPr>
            <p:sp>
              <p:nvSpPr>
                <p:cNvPr id="72" name="淚滴形 7"/>
                <p:cNvSpPr/>
                <p:nvPr/>
              </p:nvSpPr>
              <p:spPr>
                <a:xfrm>
                  <a:off x="3214678" y="5786454"/>
                  <a:ext cx="785818" cy="928694"/>
                </a:xfrm>
                <a:prstGeom prst="teardrop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/>
                </a:p>
              </p:txBody>
            </p:sp>
            <p:sp>
              <p:nvSpPr>
                <p:cNvPr id="73" name="淚滴形 8"/>
                <p:cNvSpPr/>
                <p:nvPr/>
              </p:nvSpPr>
              <p:spPr>
                <a:xfrm flipH="1">
                  <a:off x="2428860" y="5786454"/>
                  <a:ext cx="785818" cy="928694"/>
                </a:xfrm>
                <a:prstGeom prst="teardrop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/>
                </a:p>
              </p:txBody>
            </p:sp>
          </p:grpSp>
          <p:grpSp>
            <p:nvGrpSpPr>
              <p:cNvPr id="58" name="群組 35"/>
              <p:cNvGrpSpPr/>
              <p:nvPr/>
            </p:nvGrpSpPr>
            <p:grpSpPr>
              <a:xfrm>
                <a:off x="2397356" y="4500570"/>
                <a:ext cx="1571636" cy="928694"/>
                <a:chOff x="2428860" y="4500570"/>
                <a:chExt cx="1571636" cy="928694"/>
              </a:xfrm>
              <a:solidFill>
                <a:schemeClr val="accent6">
                  <a:lumMod val="50000"/>
                </a:schemeClr>
              </a:solidFill>
            </p:grpSpPr>
            <p:sp>
              <p:nvSpPr>
                <p:cNvPr id="70" name="淚滴形 9"/>
                <p:cNvSpPr/>
                <p:nvPr/>
              </p:nvSpPr>
              <p:spPr>
                <a:xfrm flipH="1" flipV="1">
                  <a:off x="2428860" y="4500570"/>
                  <a:ext cx="785818" cy="928694"/>
                </a:xfrm>
                <a:prstGeom prst="teardrop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/>
                </a:p>
              </p:txBody>
            </p:sp>
            <p:sp>
              <p:nvSpPr>
                <p:cNvPr id="71" name="淚滴形 70"/>
                <p:cNvSpPr/>
                <p:nvPr/>
              </p:nvSpPr>
              <p:spPr>
                <a:xfrm flipV="1">
                  <a:off x="3214678" y="4500570"/>
                  <a:ext cx="785818" cy="928694"/>
                </a:xfrm>
                <a:prstGeom prst="teardrop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/>
                </a:p>
              </p:txBody>
            </p:sp>
          </p:grpSp>
          <p:grpSp>
            <p:nvGrpSpPr>
              <p:cNvPr id="59" name="群組 257"/>
              <p:cNvGrpSpPr/>
              <p:nvPr/>
            </p:nvGrpSpPr>
            <p:grpSpPr>
              <a:xfrm>
                <a:off x="1857356" y="2786058"/>
                <a:ext cx="2651636" cy="3429024"/>
                <a:chOff x="1857356" y="2786058"/>
                <a:chExt cx="2651636" cy="3429024"/>
              </a:xfrm>
              <a:solidFill>
                <a:schemeClr val="accent6">
                  <a:lumMod val="50000"/>
                </a:schemeClr>
              </a:solidFill>
            </p:grpSpPr>
            <p:sp>
              <p:nvSpPr>
                <p:cNvPr id="67" name="拱形 66"/>
                <p:cNvSpPr/>
                <p:nvPr/>
              </p:nvSpPr>
              <p:spPr>
                <a:xfrm rot="5400000">
                  <a:off x="1897290" y="5103578"/>
                  <a:ext cx="1000132" cy="1080000"/>
                </a:xfrm>
                <a:prstGeom prst="blockArc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8" name="拱形 67"/>
                <p:cNvSpPr/>
                <p:nvPr/>
              </p:nvSpPr>
              <p:spPr>
                <a:xfrm rot="5400000" flipV="1">
                  <a:off x="3468926" y="5103578"/>
                  <a:ext cx="1000132" cy="1080000"/>
                </a:xfrm>
                <a:prstGeom prst="blockArc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9" name="矩形 68"/>
                <p:cNvSpPr/>
                <p:nvPr/>
              </p:nvSpPr>
              <p:spPr>
                <a:xfrm>
                  <a:off x="2991584" y="2786058"/>
                  <a:ext cx="363064" cy="3429024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/>
                </a:p>
              </p:txBody>
            </p:sp>
          </p:grpSp>
          <p:sp>
            <p:nvSpPr>
              <p:cNvPr id="60" name="全向箭號 59"/>
              <p:cNvSpPr/>
              <p:nvPr/>
            </p:nvSpPr>
            <p:spPr>
              <a:xfrm>
                <a:off x="2468773" y="2355069"/>
                <a:ext cx="1397014" cy="1427089"/>
              </a:xfrm>
              <a:prstGeom prst="quadArrow">
                <a:avLst>
                  <a:gd name="adj1" fmla="val 24810"/>
                  <a:gd name="adj2" fmla="val 12405"/>
                  <a:gd name="adj3" fmla="val 15602"/>
                </a:avLst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61" name="等腰三角形 60"/>
              <p:cNvSpPr/>
              <p:nvPr/>
            </p:nvSpPr>
            <p:spPr>
              <a:xfrm>
                <a:off x="3000234" y="2355779"/>
                <a:ext cx="355671" cy="3072609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62" name="等腰三角形 61"/>
              <p:cNvSpPr/>
              <p:nvPr/>
            </p:nvSpPr>
            <p:spPr>
              <a:xfrm>
                <a:off x="3000960" y="5859717"/>
                <a:ext cx="355669" cy="782713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63" name="左-右雙向箭號 62"/>
              <p:cNvSpPr/>
              <p:nvPr/>
            </p:nvSpPr>
            <p:spPr>
              <a:xfrm>
                <a:off x="2783846" y="5568893"/>
                <a:ext cx="784674" cy="214790"/>
              </a:xfrm>
              <a:prstGeom prst="leftRightArrow">
                <a:avLst>
                  <a:gd name="adj1" fmla="val 100000"/>
                  <a:gd name="adj2" fmla="val 40012"/>
                </a:avLst>
              </a:prstGeom>
              <a:solidFill>
                <a:srgbClr val="67310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cxnSp>
            <p:nvCxnSpPr>
              <p:cNvPr id="64" name="直線接點 63"/>
              <p:cNvCxnSpPr>
                <a:stCxn id="61" idx="0"/>
                <a:endCxn id="62" idx="2"/>
              </p:cNvCxnSpPr>
              <p:nvPr/>
            </p:nvCxnSpPr>
            <p:spPr>
              <a:xfrm rot="16200000" flipH="1" flipV="1">
                <a:off x="944850" y="4409264"/>
                <a:ext cx="4284905" cy="17600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線接點 64"/>
              <p:cNvCxnSpPr>
                <a:stCxn id="61" idx="0"/>
                <a:endCxn id="62" idx="4"/>
              </p:cNvCxnSpPr>
              <p:nvPr/>
            </p:nvCxnSpPr>
            <p:spPr>
              <a:xfrm rot="16200000" flipH="1">
                <a:off x="1121312" y="4408998"/>
                <a:ext cx="4284905" cy="17966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線接點 65"/>
              <p:cNvCxnSpPr>
                <a:stCxn id="61" idx="0"/>
                <a:endCxn id="62" idx="3"/>
              </p:cNvCxnSpPr>
              <p:nvPr/>
            </p:nvCxnSpPr>
            <p:spPr>
              <a:xfrm rot="16200000" flipH="1">
                <a:off x="1034966" y="4500352"/>
                <a:ext cx="4288547" cy="36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511" name="群組 121"/>
          <p:cNvGrpSpPr>
            <a:grpSpLocks/>
          </p:cNvGrpSpPr>
          <p:nvPr/>
        </p:nvGrpSpPr>
        <p:grpSpPr bwMode="auto">
          <a:xfrm>
            <a:off x="3851275" y="4732338"/>
            <a:ext cx="1600200" cy="1711325"/>
            <a:chOff x="5841456" y="3012609"/>
            <a:chExt cx="2389809" cy="3286148"/>
          </a:xfrm>
        </p:grpSpPr>
        <p:grpSp>
          <p:nvGrpSpPr>
            <p:cNvPr id="21591" name="群組 60"/>
            <p:cNvGrpSpPr>
              <a:grpSpLocks/>
            </p:cNvGrpSpPr>
            <p:nvPr/>
          </p:nvGrpSpPr>
          <p:grpSpPr bwMode="auto">
            <a:xfrm rot="3386434">
              <a:off x="6307297" y="3711196"/>
              <a:ext cx="680322" cy="1612004"/>
              <a:chOff x="3967792" y="4393199"/>
              <a:chExt cx="600821" cy="1944537"/>
            </a:xfrm>
          </p:grpSpPr>
          <p:cxnSp>
            <p:nvCxnSpPr>
              <p:cNvPr id="100" name="直線接點 99"/>
              <p:cNvCxnSpPr/>
              <p:nvPr/>
            </p:nvCxnSpPr>
            <p:spPr>
              <a:xfrm rot="5400000">
                <a:off x="3452916" y="5368622"/>
                <a:ext cx="1810324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拱形 100"/>
              <p:cNvSpPr/>
              <p:nvPr/>
            </p:nvSpPr>
            <p:spPr>
              <a:xfrm rot="16200000">
                <a:off x="3295726" y="5065097"/>
                <a:ext cx="1944741" cy="600348"/>
              </a:xfrm>
              <a:prstGeom prst="blockArc">
                <a:avLst>
                  <a:gd name="adj1" fmla="val 10688618"/>
                  <a:gd name="adj2" fmla="val 799402"/>
                  <a:gd name="adj3" fmla="val 4560"/>
                </a:avLst>
              </a:prstGeom>
              <a:solidFill>
                <a:srgbClr val="642F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直角三角形 101"/>
              <p:cNvSpPr/>
              <p:nvPr/>
            </p:nvSpPr>
            <p:spPr>
              <a:xfrm rot="10800000">
                <a:off x="4254202" y="4397208"/>
                <a:ext cx="156145" cy="163014"/>
              </a:xfrm>
              <a:prstGeom prst="rtTriangle">
                <a:avLst/>
              </a:prstGeom>
              <a:solidFill>
                <a:srgbClr val="642F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103" name="直角三角形 102"/>
              <p:cNvSpPr/>
              <p:nvPr/>
            </p:nvSpPr>
            <p:spPr>
              <a:xfrm rot="10800000" flipV="1">
                <a:off x="4235618" y="6175605"/>
                <a:ext cx="156145" cy="163014"/>
              </a:xfrm>
              <a:prstGeom prst="rtTriangle">
                <a:avLst/>
              </a:prstGeom>
              <a:solidFill>
                <a:srgbClr val="642F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</p:grpSp>
        <p:grpSp>
          <p:nvGrpSpPr>
            <p:cNvPr id="21592" name="群組 48"/>
            <p:cNvGrpSpPr>
              <a:grpSpLocks/>
            </p:cNvGrpSpPr>
            <p:nvPr/>
          </p:nvGrpSpPr>
          <p:grpSpPr bwMode="auto">
            <a:xfrm rot="1931213">
              <a:off x="6516755" y="3012609"/>
              <a:ext cx="1714512" cy="3286148"/>
              <a:chOff x="1857356" y="2357430"/>
              <a:chExt cx="2651636" cy="4357718"/>
            </a:xfrm>
          </p:grpSpPr>
          <p:sp>
            <p:nvSpPr>
              <p:cNvPr id="81" name="矩形 80"/>
              <p:cNvSpPr/>
              <p:nvPr/>
            </p:nvSpPr>
            <p:spPr>
              <a:xfrm>
                <a:off x="2784448" y="5213763"/>
                <a:ext cx="784675" cy="784228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82" name="左-右雙向箭號 81"/>
              <p:cNvSpPr/>
              <p:nvPr/>
            </p:nvSpPr>
            <p:spPr>
              <a:xfrm>
                <a:off x="2611936" y="2641688"/>
                <a:ext cx="1048677" cy="185951"/>
              </a:xfrm>
              <a:prstGeom prst="leftRightArrow">
                <a:avLst>
                  <a:gd name="adj1" fmla="val 100000"/>
                  <a:gd name="adj2" fmla="val 40012"/>
                </a:avLst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grpSp>
            <p:nvGrpSpPr>
              <p:cNvPr id="83" name="群組 36"/>
              <p:cNvGrpSpPr/>
              <p:nvPr/>
            </p:nvGrpSpPr>
            <p:grpSpPr>
              <a:xfrm>
                <a:off x="2397356" y="5786454"/>
                <a:ext cx="1571636" cy="928694"/>
                <a:chOff x="2428860" y="5786454"/>
                <a:chExt cx="1571636" cy="928694"/>
              </a:xfrm>
              <a:solidFill>
                <a:schemeClr val="accent6">
                  <a:lumMod val="50000"/>
                </a:schemeClr>
              </a:solidFill>
            </p:grpSpPr>
            <p:sp>
              <p:nvSpPr>
                <p:cNvPr id="98" name="淚滴形 7"/>
                <p:cNvSpPr/>
                <p:nvPr/>
              </p:nvSpPr>
              <p:spPr>
                <a:xfrm>
                  <a:off x="3214678" y="5786454"/>
                  <a:ext cx="785818" cy="928694"/>
                </a:xfrm>
                <a:prstGeom prst="teardrop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/>
                </a:p>
              </p:txBody>
            </p:sp>
            <p:sp>
              <p:nvSpPr>
                <p:cNvPr id="99" name="淚滴形 8"/>
                <p:cNvSpPr/>
                <p:nvPr/>
              </p:nvSpPr>
              <p:spPr>
                <a:xfrm flipH="1">
                  <a:off x="2428860" y="5786454"/>
                  <a:ext cx="785818" cy="928694"/>
                </a:xfrm>
                <a:prstGeom prst="teardrop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/>
                </a:p>
              </p:txBody>
            </p:sp>
          </p:grpSp>
          <p:grpSp>
            <p:nvGrpSpPr>
              <p:cNvPr id="84" name="群組 35"/>
              <p:cNvGrpSpPr/>
              <p:nvPr/>
            </p:nvGrpSpPr>
            <p:grpSpPr>
              <a:xfrm>
                <a:off x="2397356" y="4500570"/>
                <a:ext cx="1571636" cy="928694"/>
                <a:chOff x="2428860" y="4500570"/>
                <a:chExt cx="1571636" cy="928694"/>
              </a:xfrm>
              <a:solidFill>
                <a:schemeClr val="accent6">
                  <a:lumMod val="50000"/>
                </a:schemeClr>
              </a:solidFill>
            </p:grpSpPr>
            <p:sp>
              <p:nvSpPr>
                <p:cNvPr id="96" name="淚滴形 9"/>
                <p:cNvSpPr/>
                <p:nvPr/>
              </p:nvSpPr>
              <p:spPr>
                <a:xfrm flipH="1" flipV="1">
                  <a:off x="2428860" y="4500570"/>
                  <a:ext cx="785818" cy="928694"/>
                </a:xfrm>
                <a:prstGeom prst="teardrop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/>
                </a:p>
              </p:txBody>
            </p:sp>
            <p:sp>
              <p:nvSpPr>
                <p:cNvPr id="97" name="淚滴形 96"/>
                <p:cNvSpPr/>
                <p:nvPr/>
              </p:nvSpPr>
              <p:spPr>
                <a:xfrm flipV="1">
                  <a:off x="3214678" y="4500570"/>
                  <a:ext cx="785818" cy="928694"/>
                </a:xfrm>
                <a:prstGeom prst="teardrop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/>
                </a:p>
              </p:txBody>
            </p:sp>
          </p:grpSp>
          <p:grpSp>
            <p:nvGrpSpPr>
              <p:cNvPr id="85" name="群組 37"/>
              <p:cNvGrpSpPr/>
              <p:nvPr/>
            </p:nvGrpSpPr>
            <p:grpSpPr>
              <a:xfrm>
                <a:off x="1857356" y="2786058"/>
                <a:ext cx="2651636" cy="3429024"/>
                <a:chOff x="1857356" y="2786058"/>
                <a:chExt cx="2651636" cy="3429024"/>
              </a:xfrm>
              <a:solidFill>
                <a:schemeClr val="accent6">
                  <a:lumMod val="50000"/>
                </a:schemeClr>
              </a:solidFill>
            </p:grpSpPr>
            <p:sp>
              <p:nvSpPr>
                <p:cNvPr id="93" name="拱形 92"/>
                <p:cNvSpPr/>
                <p:nvPr/>
              </p:nvSpPr>
              <p:spPr>
                <a:xfrm rot="5400000">
                  <a:off x="1897290" y="5103578"/>
                  <a:ext cx="1000132" cy="1080000"/>
                </a:xfrm>
                <a:prstGeom prst="blockArc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4" name="拱形 93"/>
                <p:cNvSpPr/>
                <p:nvPr/>
              </p:nvSpPr>
              <p:spPr>
                <a:xfrm rot="5400000" flipV="1">
                  <a:off x="3468926" y="5103578"/>
                  <a:ext cx="1000132" cy="1080000"/>
                </a:xfrm>
                <a:prstGeom prst="blockArc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5" name="矩形 94"/>
                <p:cNvSpPr/>
                <p:nvPr/>
              </p:nvSpPr>
              <p:spPr>
                <a:xfrm>
                  <a:off x="2991584" y="2786058"/>
                  <a:ext cx="363064" cy="3429024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/>
                </a:p>
              </p:txBody>
            </p:sp>
          </p:grpSp>
          <p:sp>
            <p:nvSpPr>
              <p:cNvPr id="86" name="全向箭號 85"/>
              <p:cNvSpPr/>
              <p:nvPr/>
            </p:nvSpPr>
            <p:spPr>
              <a:xfrm>
                <a:off x="2466911" y="2356802"/>
                <a:ext cx="1397013" cy="1426972"/>
              </a:xfrm>
              <a:prstGeom prst="quadArrow">
                <a:avLst>
                  <a:gd name="adj1" fmla="val 24810"/>
                  <a:gd name="adj2" fmla="val 12405"/>
                  <a:gd name="adj3" fmla="val 15602"/>
                </a:avLst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87" name="等腰三角形 86"/>
              <p:cNvSpPr/>
              <p:nvPr/>
            </p:nvSpPr>
            <p:spPr>
              <a:xfrm>
                <a:off x="2997524" y="2355993"/>
                <a:ext cx="355669" cy="3072232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88" name="等腰三角形 87"/>
              <p:cNvSpPr/>
              <p:nvPr/>
            </p:nvSpPr>
            <p:spPr>
              <a:xfrm>
                <a:off x="3000412" y="5857576"/>
                <a:ext cx="355669" cy="784228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89" name="左-右雙向箭號 88"/>
              <p:cNvSpPr/>
              <p:nvPr/>
            </p:nvSpPr>
            <p:spPr>
              <a:xfrm>
                <a:off x="2781737" y="5569894"/>
                <a:ext cx="784675" cy="214246"/>
              </a:xfrm>
              <a:prstGeom prst="leftRightArrow">
                <a:avLst>
                  <a:gd name="adj1" fmla="val 100000"/>
                  <a:gd name="adj2" fmla="val 40012"/>
                </a:avLst>
              </a:prstGeom>
              <a:solidFill>
                <a:srgbClr val="67310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cxnSp>
            <p:nvCxnSpPr>
              <p:cNvPr id="90" name="直線接點 89"/>
              <p:cNvCxnSpPr>
                <a:stCxn id="87" idx="0"/>
                <a:endCxn id="88" idx="2"/>
              </p:cNvCxnSpPr>
              <p:nvPr/>
            </p:nvCxnSpPr>
            <p:spPr>
              <a:xfrm rot="16200000" flipH="1" flipV="1">
                <a:off x="943675" y="4410528"/>
                <a:ext cx="4284955" cy="17600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線接點 90"/>
              <p:cNvCxnSpPr>
                <a:stCxn id="87" idx="0"/>
                <a:endCxn id="88" idx="4"/>
              </p:cNvCxnSpPr>
              <p:nvPr/>
            </p:nvCxnSpPr>
            <p:spPr>
              <a:xfrm rot="16200000" flipH="1">
                <a:off x="1123239" y="4408282"/>
                <a:ext cx="4284955" cy="17967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直線接點 91"/>
              <p:cNvCxnSpPr>
                <a:stCxn id="87" idx="0"/>
                <a:endCxn id="88" idx="3"/>
              </p:cNvCxnSpPr>
              <p:nvPr/>
            </p:nvCxnSpPr>
            <p:spPr>
              <a:xfrm rot="16200000" flipH="1">
                <a:off x="1031637" y="4498740"/>
                <a:ext cx="4288996" cy="36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512" name="群組 94"/>
          <p:cNvGrpSpPr>
            <a:grpSpLocks/>
          </p:cNvGrpSpPr>
          <p:nvPr/>
        </p:nvGrpSpPr>
        <p:grpSpPr bwMode="auto">
          <a:xfrm>
            <a:off x="6858000" y="3786188"/>
            <a:ext cx="2000250" cy="2698750"/>
            <a:chOff x="5841456" y="3012609"/>
            <a:chExt cx="2389805" cy="3286148"/>
          </a:xfrm>
        </p:grpSpPr>
        <p:grpSp>
          <p:nvGrpSpPr>
            <p:cNvPr id="21573" name="群組 60"/>
            <p:cNvGrpSpPr>
              <a:grpSpLocks/>
            </p:cNvGrpSpPr>
            <p:nvPr/>
          </p:nvGrpSpPr>
          <p:grpSpPr bwMode="auto">
            <a:xfrm rot="3386434">
              <a:off x="6307297" y="3711196"/>
              <a:ext cx="680322" cy="1612004"/>
              <a:chOff x="3967792" y="4393199"/>
              <a:chExt cx="600821" cy="1944537"/>
            </a:xfrm>
          </p:grpSpPr>
          <p:cxnSp>
            <p:nvCxnSpPr>
              <p:cNvPr id="178" name="直線接點 177"/>
              <p:cNvCxnSpPr/>
              <p:nvPr/>
            </p:nvCxnSpPr>
            <p:spPr>
              <a:xfrm rot="5400000">
                <a:off x="3454274" y="5361257"/>
                <a:ext cx="1812038" cy="170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9" name="拱形 178"/>
              <p:cNvSpPr/>
              <p:nvPr/>
            </p:nvSpPr>
            <p:spPr>
              <a:xfrm rot="16200000">
                <a:off x="3295365" y="5064475"/>
                <a:ext cx="1944737" cy="600912"/>
              </a:xfrm>
              <a:prstGeom prst="blockArc">
                <a:avLst>
                  <a:gd name="adj1" fmla="val 10688618"/>
                  <a:gd name="adj2" fmla="val 799402"/>
                  <a:gd name="adj3" fmla="val 4560"/>
                </a:avLst>
              </a:prstGeom>
              <a:solidFill>
                <a:srgbClr val="642F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0" name="直角三角形 56"/>
              <p:cNvSpPr/>
              <p:nvPr/>
            </p:nvSpPr>
            <p:spPr>
              <a:xfrm rot="10800000">
                <a:off x="4256347" y="4394806"/>
                <a:ext cx="157057" cy="162442"/>
              </a:xfrm>
              <a:prstGeom prst="rtTriangle">
                <a:avLst/>
              </a:prstGeom>
              <a:solidFill>
                <a:srgbClr val="642F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181" name="直角三角形 57"/>
              <p:cNvSpPr/>
              <p:nvPr/>
            </p:nvSpPr>
            <p:spPr>
              <a:xfrm rot="10800000" flipV="1">
                <a:off x="4235701" y="6174803"/>
                <a:ext cx="157057" cy="162443"/>
              </a:xfrm>
              <a:prstGeom prst="rtTriangle">
                <a:avLst/>
              </a:prstGeom>
              <a:solidFill>
                <a:srgbClr val="642F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</p:grpSp>
        <p:grpSp>
          <p:nvGrpSpPr>
            <p:cNvPr id="21574" name="群組 48"/>
            <p:cNvGrpSpPr>
              <a:grpSpLocks/>
            </p:cNvGrpSpPr>
            <p:nvPr/>
          </p:nvGrpSpPr>
          <p:grpSpPr bwMode="auto">
            <a:xfrm rot="1931213">
              <a:off x="6516751" y="3012609"/>
              <a:ext cx="1714512" cy="3286148"/>
              <a:chOff x="1857356" y="2357430"/>
              <a:chExt cx="2651636" cy="4357718"/>
            </a:xfrm>
          </p:grpSpPr>
          <p:sp>
            <p:nvSpPr>
              <p:cNvPr id="159" name="矩形 158"/>
              <p:cNvSpPr/>
              <p:nvPr/>
            </p:nvSpPr>
            <p:spPr>
              <a:xfrm>
                <a:off x="2785540" y="5215790"/>
                <a:ext cx="786140" cy="784389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160" name="左-右雙向箭號 6"/>
              <p:cNvSpPr/>
              <p:nvPr/>
            </p:nvSpPr>
            <p:spPr>
              <a:xfrm>
                <a:off x="2612586" y="2642070"/>
                <a:ext cx="1053077" cy="187126"/>
              </a:xfrm>
              <a:prstGeom prst="leftRightArrow">
                <a:avLst>
                  <a:gd name="adj1" fmla="val 100000"/>
                  <a:gd name="adj2" fmla="val 40012"/>
                </a:avLst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grpSp>
            <p:nvGrpSpPr>
              <p:cNvPr id="161" name="群組 36"/>
              <p:cNvGrpSpPr/>
              <p:nvPr/>
            </p:nvGrpSpPr>
            <p:grpSpPr>
              <a:xfrm>
                <a:off x="2397356" y="5786454"/>
                <a:ext cx="1571636" cy="928694"/>
                <a:chOff x="2428860" y="5786454"/>
                <a:chExt cx="1571636" cy="928694"/>
              </a:xfrm>
              <a:solidFill>
                <a:schemeClr val="accent6">
                  <a:lumMod val="50000"/>
                </a:schemeClr>
              </a:solidFill>
            </p:grpSpPr>
            <p:sp>
              <p:nvSpPr>
                <p:cNvPr id="176" name="淚滴形 7"/>
                <p:cNvSpPr/>
                <p:nvPr/>
              </p:nvSpPr>
              <p:spPr>
                <a:xfrm>
                  <a:off x="3214678" y="5786454"/>
                  <a:ext cx="785818" cy="928694"/>
                </a:xfrm>
                <a:prstGeom prst="teardrop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/>
                </a:p>
              </p:txBody>
            </p:sp>
            <p:sp>
              <p:nvSpPr>
                <p:cNvPr id="177" name="淚滴形 8"/>
                <p:cNvSpPr/>
                <p:nvPr/>
              </p:nvSpPr>
              <p:spPr>
                <a:xfrm flipH="1">
                  <a:off x="2428860" y="5786454"/>
                  <a:ext cx="785818" cy="928694"/>
                </a:xfrm>
                <a:prstGeom prst="teardrop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/>
                </a:p>
              </p:txBody>
            </p:sp>
          </p:grpSp>
          <p:grpSp>
            <p:nvGrpSpPr>
              <p:cNvPr id="162" name="群組 35"/>
              <p:cNvGrpSpPr/>
              <p:nvPr/>
            </p:nvGrpSpPr>
            <p:grpSpPr>
              <a:xfrm>
                <a:off x="2397356" y="4500570"/>
                <a:ext cx="1571636" cy="928694"/>
                <a:chOff x="2428860" y="4500570"/>
                <a:chExt cx="1571636" cy="928694"/>
              </a:xfrm>
              <a:solidFill>
                <a:schemeClr val="accent6">
                  <a:lumMod val="50000"/>
                </a:schemeClr>
              </a:solidFill>
            </p:grpSpPr>
            <p:sp>
              <p:nvSpPr>
                <p:cNvPr id="174" name="淚滴形 9"/>
                <p:cNvSpPr/>
                <p:nvPr/>
              </p:nvSpPr>
              <p:spPr>
                <a:xfrm flipH="1" flipV="1">
                  <a:off x="2428860" y="4500570"/>
                  <a:ext cx="785818" cy="928694"/>
                </a:xfrm>
                <a:prstGeom prst="teardrop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/>
                </a:p>
              </p:txBody>
            </p:sp>
            <p:sp>
              <p:nvSpPr>
                <p:cNvPr id="175" name="淚滴形 10"/>
                <p:cNvSpPr/>
                <p:nvPr/>
              </p:nvSpPr>
              <p:spPr>
                <a:xfrm flipV="1">
                  <a:off x="3214678" y="4500570"/>
                  <a:ext cx="785818" cy="928694"/>
                </a:xfrm>
                <a:prstGeom prst="teardrop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/>
                </a:p>
              </p:txBody>
            </p:sp>
          </p:grpSp>
          <p:grpSp>
            <p:nvGrpSpPr>
              <p:cNvPr id="163" name="群組 37"/>
              <p:cNvGrpSpPr/>
              <p:nvPr/>
            </p:nvGrpSpPr>
            <p:grpSpPr>
              <a:xfrm>
                <a:off x="1857356" y="2786058"/>
                <a:ext cx="2651636" cy="3429024"/>
                <a:chOff x="1857356" y="2786058"/>
                <a:chExt cx="2651636" cy="3429024"/>
              </a:xfrm>
              <a:solidFill>
                <a:schemeClr val="accent6">
                  <a:lumMod val="50000"/>
                </a:schemeClr>
              </a:solidFill>
            </p:grpSpPr>
            <p:sp>
              <p:nvSpPr>
                <p:cNvPr id="171" name="拱形 11"/>
                <p:cNvSpPr/>
                <p:nvPr/>
              </p:nvSpPr>
              <p:spPr>
                <a:xfrm rot="5400000">
                  <a:off x="1897290" y="5103578"/>
                  <a:ext cx="1000132" cy="1080000"/>
                </a:xfrm>
                <a:prstGeom prst="blockArc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2" name="拱形 12"/>
                <p:cNvSpPr/>
                <p:nvPr/>
              </p:nvSpPr>
              <p:spPr>
                <a:xfrm rot="5400000" flipV="1">
                  <a:off x="3468926" y="5103578"/>
                  <a:ext cx="1000132" cy="1080000"/>
                </a:xfrm>
                <a:prstGeom prst="blockArc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3" name="矩形 13"/>
                <p:cNvSpPr/>
                <p:nvPr/>
              </p:nvSpPr>
              <p:spPr>
                <a:xfrm>
                  <a:off x="2991584" y="2786058"/>
                  <a:ext cx="363064" cy="3429024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/>
                </a:p>
              </p:txBody>
            </p:sp>
          </p:grpSp>
          <p:sp>
            <p:nvSpPr>
              <p:cNvPr id="164" name="全向箭號 5"/>
              <p:cNvSpPr/>
              <p:nvPr/>
            </p:nvSpPr>
            <p:spPr>
              <a:xfrm>
                <a:off x="2467082" y="2358729"/>
                <a:ext cx="1396279" cy="1427794"/>
              </a:xfrm>
              <a:prstGeom prst="quadArrow">
                <a:avLst>
                  <a:gd name="adj1" fmla="val 24810"/>
                  <a:gd name="adj2" fmla="val 12405"/>
                  <a:gd name="adj3" fmla="val 15602"/>
                </a:avLst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165" name="等腰三角形 164"/>
              <p:cNvSpPr/>
              <p:nvPr/>
            </p:nvSpPr>
            <p:spPr>
              <a:xfrm>
                <a:off x="2999285" y="2359221"/>
                <a:ext cx="354935" cy="3070910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166" name="等腰三角形 165"/>
              <p:cNvSpPr/>
              <p:nvPr/>
            </p:nvSpPr>
            <p:spPr>
              <a:xfrm>
                <a:off x="2998500" y="5859359"/>
                <a:ext cx="354935" cy="784389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167" name="左-右雙向箭號 166"/>
              <p:cNvSpPr/>
              <p:nvPr/>
            </p:nvSpPr>
            <p:spPr>
              <a:xfrm>
                <a:off x="2784241" y="5570701"/>
                <a:ext cx="786140" cy="215323"/>
              </a:xfrm>
              <a:prstGeom prst="leftRightArrow">
                <a:avLst>
                  <a:gd name="adj1" fmla="val 100000"/>
                  <a:gd name="adj2" fmla="val 40012"/>
                </a:avLst>
              </a:prstGeom>
              <a:solidFill>
                <a:srgbClr val="67310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cxnSp>
            <p:nvCxnSpPr>
              <p:cNvPr id="168" name="直線接點 167"/>
              <p:cNvCxnSpPr>
                <a:stCxn id="165" idx="0"/>
                <a:endCxn id="166" idx="2"/>
              </p:cNvCxnSpPr>
              <p:nvPr/>
            </p:nvCxnSpPr>
            <p:spPr>
              <a:xfrm rot="16200000" flipH="1" flipV="1">
                <a:off x="946424" y="4410563"/>
                <a:ext cx="4285944" cy="17893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直線接點 168"/>
              <p:cNvCxnSpPr>
                <a:stCxn id="165" idx="0"/>
                <a:endCxn id="166" idx="4"/>
              </p:cNvCxnSpPr>
              <p:nvPr/>
            </p:nvCxnSpPr>
            <p:spPr>
              <a:xfrm rot="16200000" flipH="1">
                <a:off x="1124277" y="4411131"/>
                <a:ext cx="4285944" cy="17600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直線接點 169"/>
              <p:cNvCxnSpPr>
                <a:stCxn id="165" idx="0"/>
                <a:endCxn id="166" idx="3"/>
              </p:cNvCxnSpPr>
              <p:nvPr/>
            </p:nvCxnSpPr>
            <p:spPr>
              <a:xfrm rot="16200000" flipH="1">
                <a:off x="1033489" y="4499138"/>
                <a:ext cx="4285944" cy="293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513" name="群組 14"/>
          <p:cNvGrpSpPr>
            <a:grpSpLocks/>
          </p:cNvGrpSpPr>
          <p:nvPr/>
        </p:nvGrpSpPr>
        <p:grpSpPr bwMode="auto">
          <a:xfrm>
            <a:off x="0" y="0"/>
            <a:ext cx="9144000" cy="2606675"/>
            <a:chOff x="79513" y="-869122"/>
            <a:chExt cx="9064487" cy="2607365"/>
          </a:xfrm>
        </p:grpSpPr>
        <p:sp>
          <p:nvSpPr>
            <p:cNvPr id="8" name="手繪多邊形 7"/>
            <p:cNvSpPr/>
            <p:nvPr/>
          </p:nvSpPr>
          <p:spPr>
            <a:xfrm>
              <a:off x="79513" y="-529"/>
              <a:ext cx="9051897" cy="1738772"/>
            </a:xfrm>
            <a:custGeom>
              <a:avLst/>
              <a:gdLst>
                <a:gd name="connsiteX0" fmla="*/ 0 w 9051235"/>
                <a:gd name="connsiteY0" fmla="*/ 0 h 1738243"/>
                <a:gd name="connsiteX1" fmla="*/ 702365 w 9051235"/>
                <a:gd name="connsiteY1" fmla="*/ 1232452 h 1738243"/>
                <a:gd name="connsiteX2" fmla="*/ 1245704 w 9051235"/>
                <a:gd name="connsiteY2" fmla="*/ 1378226 h 1738243"/>
                <a:gd name="connsiteX3" fmla="*/ 1908313 w 9051235"/>
                <a:gd name="connsiteY3" fmla="*/ 636104 h 1738243"/>
                <a:gd name="connsiteX4" fmla="*/ 2623930 w 9051235"/>
                <a:gd name="connsiteY4" fmla="*/ 715617 h 1738243"/>
                <a:gd name="connsiteX5" fmla="*/ 4479235 w 9051235"/>
                <a:gd name="connsiteY5" fmla="*/ 1258957 h 1738243"/>
                <a:gd name="connsiteX6" fmla="*/ 6188765 w 9051235"/>
                <a:gd name="connsiteY6" fmla="*/ 1696278 h 1738243"/>
                <a:gd name="connsiteX7" fmla="*/ 8017565 w 9051235"/>
                <a:gd name="connsiteY7" fmla="*/ 1007165 h 1738243"/>
                <a:gd name="connsiteX8" fmla="*/ 9051235 w 9051235"/>
                <a:gd name="connsiteY8" fmla="*/ 0 h 1738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51235" h="1738243">
                  <a:moveTo>
                    <a:pt x="0" y="0"/>
                  </a:moveTo>
                  <a:cubicBezTo>
                    <a:pt x="247374" y="501374"/>
                    <a:pt x="494748" y="1002748"/>
                    <a:pt x="702365" y="1232452"/>
                  </a:cubicBezTo>
                  <a:cubicBezTo>
                    <a:pt x="909982" y="1462156"/>
                    <a:pt x="1044713" y="1477617"/>
                    <a:pt x="1245704" y="1378226"/>
                  </a:cubicBezTo>
                  <a:cubicBezTo>
                    <a:pt x="1446695" y="1278835"/>
                    <a:pt x="1678609" y="746539"/>
                    <a:pt x="1908313" y="636104"/>
                  </a:cubicBezTo>
                  <a:cubicBezTo>
                    <a:pt x="2138017" y="525669"/>
                    <a:pt x="2195443" y="611808"/>
                    <a:pt x="2623930" y="715617"/>
                  </a:cubicBezTo>
                  <a:cubicBezTo>
                    <a:pt x="3052417" y="819426"/>
                    <a:pt x="3885096" y="1095513"/>
                    <a:pt x="4479235" y="1258957"/>
                  </a:cubicBezTo>
                  <a:cubicBezTo>
                    <a:pt x="5073374" y="1422401"/>
                    <a:pt x="5599043" y="1738243"/>
                    <a:pt x="6188765" y="1696278"/>
                  </a:cubicBezTo>
                  <a:cubicBezTo>
                    <a:pt x="6778487" y="1654313"/>
                    <a:pt x="7540487" y="1289878"/>
                    <a:pt x="8017565" y="1007165"/>
                  </a:cubicBezTo>
                  <a:cubicBezTo>
                    <a:pt x="8494643" y="724452"/>
                    <a:pt x="8772939" y="362226"/>
                    <a:pt x="9051235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11" name="手繪多邊形 10"/>
            <p:cNvSpPr/>
            <p:nvPr/>
          </p:nvSpPr>
          <p:spPr>
            <a:xfrm>
              <a:off x="92103" y="-286355"/>
              <a:ext cx="9051897" cy="1738772"/>
            </a:xfrm>
            <a:custGeom>
              <a:avLst/>
              <a:gdLst>
                <a:gd name="connsiteX0" fmla="*/ 0 w 9051235"/>
                <a:gd name="connsiteY0" fmla="*/ 0 h 1738243"/>
                <a:gd name="connsiteX1" fmla="*/ 702365 w 9051235"/>
                <a:gd name="connsiteY1" fmla="*/ 1232452 h 1738243"/>
                <a:gd name="connsiteX2" fmla="*/ 1245704 w 9051235"/>
                <a:gd name="connsiteY2" fmla="*/ 1378226 h 1738243"/>
                <a:gd name="connsiteX3" fmla="*/ 1908313 w 9051235"/>
                <a:gd name="connsiteY3" fmla="*/ 636104 h 1738243"/>
                <a:gd name="connsiteX4" fmla="*/ 2623930 w 9051235"/>
                <a:gd name="connsiteY4" fmla="*/ 715617 h 1738243"/>
                <a:gd name="connsiteX5" fmla="*/ 4479235 w 9051235"/>
                <a:gd name="connsiteY5" fmla="*/ 1258957 h 1738243"/>
                <a:gd name="connsiteX6" fmla="*/ 6188765 w 9051235"/>
                <a:gd name="connsiteY6" fmla="*/ 1696278 h 1738243"/>
                <a:gd name="connsiteX7" fmla="*/ 8017565 w 9051235"/>
                <a:gd name="connsiteY7" fmla="*/ 1007165 h 1738243"/>
                <a:gd name="connsiteX8" fmla="*/ 9051235 w 9051235"/>
                <a:gd name="connsiteY8" fmla="*/ 0 h 1738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51235" h="1738243">
                  <a:moveTo>
                    <a:pt x="0" y="0"/>
                  </a:moveTo>
                  <a:cubicBezTo>
                    <a:pt x="247374" y="501374"/>
                    <a:pt x="494748" y="1002748"/>
                    <a:pt x="702365" y="1232452"/>
                  </a:cubicBezTo>
                  <a:cubicBezTo>
                    <a:pt x="909982" y="1462156"/>
                    <a:pt x="1044713" y="1477617"/>
                    <a:pt x="1245704" y="1378226"/>
                  </a:cubicBezTo>
                  <a:cubicBezTo>
                    <a:pt x="1446695" y="1278835"/>
                    <a:pt x="1678609" y="746539"/>
                    <a:pt x="1908313" y="636104"/>
                  </a:cubicBezTo>
                  <a:cubicBezTo>
                    <a:pt x="2138017" y="525669"/>
                    <a:pt x="2195443" y="611808"/>
                    <a:pt x="2623930" y="715617"/>
                  </a:cubicBezTo>
                  <a:cubicBezTo>
                    <a:pt x="3052417" y="819426"/>
                    <a:pt x="3885096" y="1095513"/>
                    <a:pt x="4479235" y="1258957"/>
                  </a:cubicBezTo>
                  <a:cubicBezTo>
                    <a:pt x="5073374" y="1422401"/>
                    <a:pt x="5599043" y="1738243"/>
                    <a:pt x="6188765" y="1696278"/>
                  </a:cubicBezTo>
                  <a:cubicBezTo>
                    <a:pt x="6778487" y="1654313"/>
                    <a:pt x="7540487" y="1289878"/>
                    <a:pt x="8017565" y="1007165"/>
                  </a:cubicBezTo>
                  <a:cubicBezTo>
                    <a:pt x="8494643" y="724452"/>
                    <a:pt x="8772939" y="362226"/>
                    <a:pt x="9051235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12" name="手繪多邊形 11"/>
            <p:cNvSpPr/>
            <p:nvPr/>
          </p:nvSpPr>
          <p:spPr>
            <a:xfrm>
              <a:off x="92103" y="-500725"/>
              <a:ext cx="9051897" cy="1738773"/>
            </a:xfrm>
            <a:custGeom>
              <a:avLst/>
              <a:gdLst>
                <a:gd name="connsiteX0" fmla="*/ 0 w 9051235"/>
                <a:gd name="connsiteY0" fmla="*/ 0 h 1738243"/>
                <a:gd name="connsiteX1" fmla="*/ 702365 w 9051235"/>
                <a:gd name="connsiteY1" fmla="*/ 1232452 h 1738243"/>
                <a:gd name="connsiteX2" fmla="*/ 1245704 w 9051235"/>
                <a:gd name="connsiteY2" fmla="*/ 1378226 h 1738243"/>
                <a:gd name="connsiteX3" fmla="*/ 1908313 w 9051235"/>
                <a:gd name="connsiteY3" fmla="*/ 636104 h 1738243"/>
                <a:gd name="connsiteX4" fmla="*/ 2623930 w 9051235"/>
                <a:gd name="connsiteY4" fmla="*/ 715617 h 1738243"/>
                <a:gd name="connsiteX5" fmla="*/ 4479235 w 9051235"/>
                <a:gd name="connsiteY5" fmla="*/ 1258957 h 1738243"/>
                <a:gd name="connsiteX6" fmla="*/ 6188765 w 9051235"/>
                <a:gd name="connsiteY6" fmla="*/ 1696278 h 1738243"/>
                <a:gd name="connsiteX7" fmla="*/ 8017565 w 9051235"/>
                <a:gd name="connsiteY7" fmla="*/ 1007165 h 1738243"/>
                <a:gd name="connsiteX8" fmla="*/ 9051235 w 9051235"/>
                <a:gd name="connsiteY8" fmla="*/ 0 h 1738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51235" h="1738243">
                  <a:moveTo>
                    <a:pt x="0" y="0"/>
                  </a:moveTo>
                  <a:cubicBezTo>
                    <a:pt x="247374" y="501374"/>
                    <a:pt x="494748" y="1002748"/>
                    <a:pt x="702365" y="1232452"/>
                  </a:cubicBezTo>
                  <a:cubicBezTo>
                    <a:pt x="909982" y="1462156"/>
                    <a:pt x="1044713" y="1477617"/>
                    <a:pt x="1245704" y="1378226"/>
                  </a:cubicBezTo>
                  <a:cubicBezTo>
                    <a:pt x="1446695" y="1278835"/>
                    <a:pt x="1678609" y="746539"/>
                    <a:pt x="1908313" y="636104"/>
                  </a:cubicBezTo>
                  <a:cubicBezTo>
                    <a:pt x="2138017" y="525669"/>
                    <a:pt x="2195443" y="611808"/>
                    <a:pt x="2623930" y="715617"/>
                  </a:cubicBezTo>
                  <a:cubicBezTo>
                    <a:pt x="3052417" y="819426"/>
                    <a:pt x="3885096" y="1095513"/>
                    <a:pt x="4479235" y="1258957"/>
                  </a:cubicBezTo>
                  <a:cubicBezTo>
                    <a:pt x="5073374" y="1422401"/>
                    <a:pt x="5599043" y="1738243"/>
                    <a:pt x="6188765" y="1696278"/>
                  </a:cubicBezTo>
                  <a:cubicBezTo>
                    <a:pt x="6778487" y="1654313"/>
                    <a:pt x="7540487" y="1289878"/>
                    <a:pt x="8017565" y="1007165"/>
                  </a:cubicBezTo>
                  <a:cubicBezTo>
                    <a:pt x="8494643" y="724452"/>
                    <a:pt x="8772939" y="362226"/>
                    <a:pt x="9051235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13" name="手繪多邊形 12"/>
            <p:cNvSpPr/>
            <p:nvPr/>
          </p:nvSpPr>
          <p:spPr>
            <a:xfrm>
              <a:off x="92103" y="-643637"/>
              <a:ext cx="9051897" cy="1738773"/>
            </a:xfrm>
            <a:custGeom>
              <a:avLst/>
              <a:gdLst>
                <a:gd name="connsiteX0" fmla="*/ 0 w 9051235"/>
                <a:gd name="connsiteY0" fmla="*/ 0 h 1738243"/>
                <a:gd name="connsiteX1" fmla="*/ 702365 w 9051235"/>
                <a:gd name="connsiteY1" fmla="*/ 1232452 h 1738243"/>
                <a:gd name="connsiteX2" fmla="*/ 1245704 w 9051235"/>
                <a:gd name="connsiteY2" fmla="*/ 1378226 h 1738243"/>
                <a:gd name="connsiteX3" fmla="*/ 1908313 w 9051235"/>
                <a:gd name="connsiteY3" fmla="*/ 636104 h 1738243"/>
                <a:gd name="connsiteX4" fmla="*/ 2623930 w 9051235"/>
                <a:gd name="connsiteY4" fmla="*/ 715617 h 1738243"/>
                <a:gd name="connsiteX5" fmla="*/ 4479235 w 9051235"/>
                <a:gd name="connsiteY5" fmla="*/ 1258957 h 1738243"/>
                <a:gd name="connsiteX6" fmla="*/ 6188765 w 9051235"/>
                <a:gd name="connsiteY6" fmla="*/ 1696278 h 1738243"/>
                <a:gd name="connsiteX7" fmla="*/ 8017565 w 9051235"/>
                <a:gd name="connsiteY7" fmla="*/ 1007165 h 1738243"/>
                <a:gd name="connsiteX8" fmla="*/ 9051235 w 9051235"/>
                <a:gd name="connsiteY8" fmla="*/ 0 h 1738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51235" h="1738243">
                  <a:moveTo>
                    <a:pt x="0" y="0"/>
                  </a:moveTo>
                  <a:cubicBezTo>
                    <a:pt x="247374" y="501374"/>
                    <a:pt x="494748" y="1002748"/>
                    <a:pt x="702365" y="1232452"/>
                  </a:cubicBezTo>
                  <a:cubicBezTo>
                    <a:pt x="909982" y="1462156"/>
                    <a:pt x="1044713" y="1477617"/>
                    <a:pt x="1245704" y="1378226"/>
                  </a:cubicBezTo>
                  <a:cubicBezTo>
                    <a:pt x="1446695" y="1278835"/>
                    <a:pt x="1678609" y="746539"/>
                    <a:pt x="1908313" y="636104"/>
                  </a:cubicBezTo>
                  <a:cubicBezTo>
                    <a:pt x="2138017" y="525669"/>
                    <a:pt x="2195443" y="611808"/>
                    <a:pt x="2623930" y="715617"/>
                  </a:cubicBezTo>
                  <a:cubicBezTo>
                    <a:pt x="3052417" y="819426"/>
                    <a:pt x="3885096" y="1095513"/>
                    <a:pt x="4479235" y="1258957"/>
                  </a:cubicBezTo>
                  <a:cubicBezTo>
                    <a:pt x="5073374" y="1422401"/>
                    <a:pt x="5599043" y="1738243"/>
                    <a:pt x="6188765" y="1696278"/>
                  </a:cubicBezTo>
                  <a:cubicBezTo>
                    <a:pt x="6778487" y="1654313"/>
                    <a:pt x="7540487" y="1289878"/>
                    <a:pt x="8017565" y="1007165"/>
                  </a:cubicBezTo>
                  <a:cubicBezTo>
                    <a:pt x="8494643" y="724452"/>
                    <a:pt x="8772939" y="362226"/>
                    <a:pt x="9051235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14" name="手繪多邊形 13"/>
            <p:cNvSpPr/>
            <p:nvPr/>
          </p:nvSpPr>
          <p:spPr>
            <a:xfrm>
              <a:off x="92103" y="-869122"/>
              <a:ext cx="9051897" cy="1738773"/>
            </a:xfrm>
            <a:custGeom>
              <a:avLst/>
              <a:gdLst>
                <a:gd name="connsiteX0" fmla="*/ 0 w 9051235"/>
                <a:gd name="connsiteY0" fmla="*/ 0 h 1738243"/>
                <a:gd name="connsiteX1" fmla="*/ 702365 w 9051235"/>
                <a:gd name="connsiteY1" fmla="*/ 1232452 h 1738243"/>
                <a:gd name="connsiteX2" fmla="*/ 1245704 w 9051235"/>
                <a:gd name="connsiteY2" fmla="*/ 1378226 h 1738243"/>
                <a:gd name="connsiteX3" fmla="*/ 1908313 w 9051235"/>
                <a:gd name="connsiteY3" fmla="*/ 636104 h 1738243"/>
                <a:gd name="connsiteX4" fmla="*/ 2623930 w 9051235"/>
                <a:gd name="connsiteY4" fmla="*/ 715617 h 1738243"/>
                <a:gd name="connsiteX5" fmla="*/ 4479235 w 9051235"/>
                <a:gd name="connsiteY5" fmla="*/ 1258957 h 1738243"/>
                <a:gd name="connsiteX6" fmla="*/ 6188765 w 9051235"/>
                <a:gd name="connsiteY6" fmla="*/ 1696278 h 1738243"/>
                <a:gd name="connsiteX7" fmla="*/ 8017565 w 9051235"/>
                <a:gd name="connsiteY7" fmla="*/ 1007165 h 1738243"/>
                <a:gd name="connsiteX8" fmla="*/ 9051235 w 9051235"/>
                <a:gd name="connsiteY8" fmla="*/ 0 h 1738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51235" h="1738243">
                  <a:moveTo>
                    <a:pt x="0" y="0"/>
                  </a:moveTo>
                  <a:cubicBezTo>
                    <a:pt x="247374" y="501374"/>
                    <a:pt x="494748" y="1002748"/>
                    <a:pt x="702365" y="1232452"/>
                  </a:cubicBezTo>
                  <a:cubicBezTo>
                    <a:pt x="909982" y="1462156"/>
                    <a:pt x="1044713" y="1477617"/>
                    <a:pt x="1245704" y="1378226"/>
                  </a:cubicBezTo>
                  <a:cubicBezTo>
                    <a:pt x="1446695" y="1278835"/>
                    <a:pt x="1678609" y="746539"/>
                    <a:pt x="1908313" y="636104"/>
                  </a:cubicBezTo>
                  <a:cubicBezTo>
                    <a:pt x="2138017" y="525669"/>
                    <a:pt x="2195443" y="611808"/>
                    <a:pt x="2623930" y="715617"/>
                  </a:cubicBezTo>
                  <a:cubicBezTo>
                    <a:pt x="3052417" y="819426"/>
                    <a:pt x="3885096" y="1095513"/>
                    <a:pt x="4479235" y="1258957"/>
                  </a:cubicBezTo>
                  <a:cubicBezTo>
                    <a:pt x="5073374" y="1422401"/>
                    <a:pt x="5599043" y="1738243"/>
                    <a:pt x="6188765" y="1696278"/>
                  </a:cubicBezTo>
                  <a:cubicBezTo>
                    <a:pt x="6778487" y="1654313"/>
                    <a:pt x="7540487" y="1289878"/>
                    <a:pt x="8017565" y="1007165"/>
                  </a:cubicBezTo>
                  <a:cubicBezTo>
                    <a:pt x="8494643" y="724452"/>
                    <a:pt x="8772939" y="362226"/>
                    <a:pt x="9051235" y="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</p:grpSp>
      <p:grpSp>
        <p:nvGrpSpPr>
          <p:cNvPr id="16" name="群組 15"/>
          <p:cNvGrpSpPr/>
          <p:nvPr/>
        </p:nvGrpSpPr>
        <p:grpSpPr>
          <a:xfrm rot="17377533">
            <a:off x="8417735" y="1273963"/>
            <a:ext cx="428628" cy="428604"/>
            <a:chOff x="1643042" y="2500306"/>
            <a:chExt cx="2071702" cy="2357454"/>
          </a:xfrm>
          <a:solidFill>
            <a:schemeClr val="tx1"/>
          </a:solidFill>
        </p:grpSpPr>
        <p:sp>
          <p:nvSpPr>
            <p:cNvPr id="17" name="淚滴形 16"/>
            <p:cNvSpPr/>
            <p:nvPr/>
          </p:nvSpPr>
          <p:spPr>
            <a:xfrm>
              <a:off x="1643042" y="4000504"/>
              <a:ext cx="785818" cy="85725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8" name="淚滴形 17"/>
            <p:cNvSpPr/>
            <p:nvPr/>
          </p:nvSpPr>
          <p:spPr>
            <a:xfrm>
              <a:off x="2928926" y="4000504"/>
              <a:ext cx="785818" cy="85725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2071670" y="2500306"/>
              <a:ext cx="357190" cy="192882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357554" y="2500306"/>
              <a:ext cx="357190" cy="192882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2071670" y="2500306"/>
              <a:ext cx="164307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2071670" y="3000372"/>
              <a:ext cx="164307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30" name="群組 29"/>
          <p:cNvGrpSpPr/>
          <p:nvPr/>
        </p:nvGrpSpPr>
        <p:grpSpPr>
          <a:xfrm rot="1760803">
            <a:off x="2935012" y="1363392"/>
            <a:ext cx="428628" cy="428604"/>
            <a:chOff x="1643042" y="2500306"/>
            <a:chExt cx="2071702" cy="2357454"/>
          </a:xfrm>
          <a:solidFill>
            <a:schemeClr val="tx1"/>
          </a:solidFill>
        </p:grpSpPr>
        <p:sp>
          <p:nvSpPr>
            <p:cNvPr id="31" name="淚滴形 30"/>
            <p:cNvSpPr/>
            <p:nvPr/>
          </p:nvSpPr>
          <p:spPr>
            <a:xfrm>
              <a:off x="1643042" y="4000504"/>
              <a:ext cx="785818" cy="85725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2" name="淚滴形 31"/>
            <p:cNvSpPr/>
            <p:nvPr/>
          </p:nvSpPr>
          <p:spPr>
            <a:xfrm>
              <a:off x="2928926" y="4000504"/>
              <a:ext cx="785818" cy="85725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2071670" y="2500306"/>
              <a:ext cx="357190" cy="192882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3357554" y="2500306"/>
              <a:ext cx="357190" cy="192882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5" name="矩形 34"/>
            <p:cNvSpPr/>
            <p:nvPr/>
          </p:nvSpPr>
          <p:spPr>
            <a:xfrm>
              <a:off x="2071670" y="2500306"/>
              <a:ext cx="164307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2071670" y="3000372"/>
              <a:ext cx="164307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37" name="群組 36"/>
          <p:cNvGrpSpPr/>
          <p:nvPr/>
        </p:nvGrpSpPr>
        <p:grpSpPr>
          <a:xfrm rot="19433433">
            <a:off x="442282" y="942364"/>
            <a:ext cx="428628" cy="428604"/>
            <a:chOff x="1643042" y="2500306"/>
            <a:chExt cx="2071702" cy="2357454"/>
          </a:xfrm>
          <a:solidFill>
            <a:schemeClr val="tx1"/>
          </a:solidFill>
        </p:grpSpPr>
        <p:sp>
          <p:nvSpPr>
            <p:cNvPr id="38" name="淚滴形 37"/>
            <p:cNvSpPr/>
            <p:nvPr/>
          </p:nvSpPr>
          <p:spPr>
            <a:xfrm>
              <a:off x="1643042" y="4000504"/>
              <a:ext cx="785818" cy="85725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9" name="淚滴形 38"/>
            <p:cNvSpPr/>
            <p:nvPr/>
          </p:nvSpPr>
          <p:spPr>
            <a:xfrm>
              <a:off x="2928926" y="4000504"/>
              <a:ext cx="785818" cy="85725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2071670" y="2500306"/>
              <a:ext cx="357190" cy="192882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3357554" y="2500306"/>
              <a:ext cx="357190" cy="192882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2071670" y="2500306"/>
              <a:ext cx="164307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43" name="矩形 42"/>
            <p:cNvSpPr/>
            <p:nvPr/>
          </p:nvSpPr>
          <p:spPr>
            <a:xfrm>
              <a:off x="2071670" y="3000372"/>
              <a:ext cx="164307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44" name="群組 43"/>
          <p:cNvGrpSpPr/>
          <p:nvPr/>
        </p:nvGrpSpPr>
        <p:grpSpPr>
          <a:xfrm rot="19670785" flipH="1">
            <a:off x="5577398" y="1739768"/>
            <a:ext cx="486993" cy="428604"/>
            <a:chOff x="1643042" y="2500306"/>
            <a:chExt cx="2071702" cy="2357454"/>
          </a:xfrm>
          <a:solidFill>
            <a:schemeClr val="tx1"/>
          </a:solidFill>
        </p:grpSpPr>
        <p:sp>
          <p:nvSpPr>
            <p:cNvPr id="45" name="淚滴形 44"/>
            <p:cNvSpPr/>
            <p:nvPr/>
          </p:nvSpPr>
          <p:spPr>
            <a:xfrm>
              <a:off x="1643042" y="4000504"/>
              <a:ext cx="785818" cy="85725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46" name="淚滴形 45"/>
            <p:cNvSpPr/>
            <p:nvPr/>
          </p:nvSpPr>
          <p:spPr>
            <a:xfrm>
              <a:off x="2928926" y="4000504"/>
              <a:ext cx="785818" cy="85725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2071670" y="2500306"/>
              <a:ext cx="357190" cy="192882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>
              <a:off x="3357554" y="2500306"/>
              <a:ext cx="357190" cy="192882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2071670" y="2500306"/>
              <a:ext cx="164307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>
              <a:off x="2071670" y="3000372"/>
              <a:ext cx="164307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21518" name="群組 184"/>
          <p:cNvGrpSpPr>
            <a:grpSpLocks/>
          </p:cNvGrpSpPr>
          <p:nvPr/>
        </p:nvGrpSpPr>
        <p:grpSpPr bwMode="auto">
          <a:xfrm rot="-1802272">
            <a:off x="2125663" y="320675"/>
            <a:ext cx="357187" cy="500063"/>
            <a:chOff x="2357422" y="1928802"/>
            <a:chExt cx="658082" cy="928694"/>
          </a:xfrm>
        </p:grpSpPr>
        <p:sp>
          <p:nvSpPr>
            <p:cNvPr id="182" name="淚滴形 181"/>
            <p:cNvSpPr/>
            <p:nvPr/>
          </p:nvSpPr>
          <p:spPr>
            <a:xfrm>
              <a:off x="2357407" y="2571008"/>
              <a:ext cx="286632" cy="285978"/>
            </a:xfrm>
            <a:prstGeom prst="teardrop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183" name="矩形 182"/>
            <p:cNvSpPr/>
            <p:nvPr/>
          </p:nvSpPr>
          <p:spPr>
            <a:xfrm>
              <a:off x="2498910" y="1926292"/>
              <a:ext cx="143317" cy="71347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184" name="波浪 183"/>
            <p:cNvSpPr/>
            <p:nvPr/>
          </p:nvSpPr>
          <p:spPr>
            <a:xfrm rot="657758">
              <a:off x="2513608" y="1938898"/>
              <a:ext cx="500144" cy="215222"/>
            </a:xfrm>
            <a:prstGeom prst="wav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</p:grpSp>
      <p:grpSp>
        <p:nvGrpSpPr>
          <p:cNvPr id="21519" name="群組 185"/>
          <p:cNvGrpSpPr>
            <a:grpSpLocks/>
          </p:cNvGrpSpPr>
          <p:nvPr/>
        </p:nvGrpSpPr>
        <p:grpSpPr bwMode="auto">
          <a:xfrm rot="472307">
            <a:off x="7664450" y="909638"/>
            <a:ext cx="357188" cy="500062"/>
            <a:chOff x="2357422" y="1928802"/>
            <a:chExt cx="658082" cy="928694"/>
          </a:xfrm>
        </p:grpSpPr>
        <p:sp>
          <p:nvSpPr>
            <p:cNvPr id="187" name="淚滴形 186"/>
            <p:cNvSpPr/>
            <p:nvPr/>
          </p:nvSpPr>
          <p:spPr>
            <a:xfrm>
              <a:off x="2355371" y="2570982"/>
              <a:ext cx="286631" cy="285978"/>
            </a:xfrm>
            <a:prstGeom prst="teardrop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188" name="矩形 187"/>
            <p:cNvSpPr/>
            <p:nvPr/>
          </p:nvSpPr>
          <p:spPr>
            <a:xfrm>
              <a:off x="2499675" y="1928941"/>
              <a:ext cx="143316" cy="71347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189" name="波浪 188"/>
            <p:cNvSpPr/>
            <p:nvPr/>
          </p:nvSpPr>
          <p:spPr>
            <a:xfrm rot="657758">
              <a:off x="2512812" y="1938568"/>
              <a:ext cx="500141" cy="215220"/>
            </a:xfrm>
            <a:prstGeom prst="wav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</p:grpSp>
      <p:grpSp>
        <p:nvGrpSpPr>
          <p:cNvPr id="21520" name="群組 189"/>
          <p:cNvGrpSpPr>
            <a:grpSpLocks/>
          </p:cNvGrpSpPr>
          <p:nvPr/>
        </p:nvGrpSpPr>
        <p:grpSpPr bwMode="auto">
          <a:xfrm rot="21440736" flipH="1">
            <a:off x="3475038" y="1641475"/>
            <a:ext cx="404812" cy="500063"/>
            <a:chOff x="2357422" y="1928802"/>
            <a:chExt cx="658082" cy="928694"/>
          </a:xfrm>
        </p:grpSpPr>
        <p:sp>
          <p:nvSpPr>
            <p:cNvPr id="191" name="淚滴形 190"/>
            <p:cNvSpPr/>
            <p:nvPr/>
          </p:nvSpPr>
          <p:spPr>
            <a:xfrm>
              <a:off x="2359859" y="2569768"/>
              <a:ext cx="286459" cy="285979"/>
            </a:xfrm>
            <a:prstGeom prst="teardrop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192" name="矩形 191"/>
            <p:cNvSpPr/>
            <p:nvPr/>
          </p:nvSpPr>
          <p:spPr>
            <a:xfrm>
              <a:off x="2500038" y="1928830"/>
              <a:ext cx="144520" cy="71347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193" name="波浪 192"/>
            <p:cNvSpPr/>
            <p:nvPr/>
          </p:nvSpPr>
          <p:spPr>
            <a:xfrm rot="657758">
              <a:off x="2516364" y="1938927"/>
              <a:ext cx="500659" cy="215220"/>
            </a:xfrm>
            <a:prstGeom prst="wav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</p:grpSp>
      <p:grpSp>
        <p:nvGrpSpPr>
          <p:cNvPr id="21521" name="群組 94"/>
          <p:cNvGrpSpPr>
            <a:grpSpLocks/>
          </p:cNvGrpSpPr>
          <p:nvPr/>
        </p:nvGrpSpPr>
        <p:grpSpPr bwMode="auto">
          <a:xfrm flipH="1">
            <a:off x="447675" y="3744913"/>
            <a:ext cx="2000250" cy="2698750"/>
            <a:chOff x="5841456" y="3012609"/>
            <a:chExt cx="2389805" cy="3286148"/>
          </a:xfrm>
        </p:grpSpPr>
        <p:grpSp>
          <p:nvGrpSpPr>
            <p:cNvPr id="21541" name="群組 60"/>
            <p:cNvGrpSpPr>
              <a:grpSpLocks/>
            </p:cNvGrpSpPr>
            <p:nvPr/>
          </p:nvGrpSpPr>
          <p:grpSpPr bwMode="auto">
            <a:xfrm rot="3386434">
              <a:off x="6307297" y="3711196"/>
              <a:ext cx="680322" cy="1612004"/>
              <a:chOff x="3967792" y="4393199"/>
              <a:chExt cx="600821" cy="1944537"/>
            </a:xfrm>
          </p:grpSpPr>
          <p:cxnSp>
            <p:nvCxnSpPr>
              <p:cNvPr id="217" name="直線接點 216"/>
              <p:cNvCxnSpPr/>
              <p:nvPr/>
            </p:nvCxnSpPr>
            <p:spPr>
              <a:xfrm rot="5400000">
                <a:off x="3452852" y="5359990"/>
                <a:ext cx="1812038" cy="170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8" name="拱形 217"/>
              <p:cNvSpPr/>
              <p:nvPr/>
            </p:nvSpPr>
            <p:spPr>
              <a:xfrm rot="16200000">
                <a:off x="3295366" y="5064474"/>
                <a:ext cx="1944737" cy="600912"/>
              </a:xfrm>
              <a:prstGeom prst="blockArc">
                <a:avLst>
                  <a:gd name="adj1" fmla="val 10688618"/>
                  <a:gd name="adj2" fmla="val 799402"/>
                  <a:gd name="adj3" fmla="val 4560"/>
                </a:avLst>
              </a:prstGeom>
              <a:solidFill>
                <a:srgbClr val="642F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9" name="直角三角形 56"/>
              <p:cNvSpPr/>
              <p:nvPr/>
            </p:nvSpPr>
            <p:spPr>
              <a:xfrm rot="10800000">
                <a:off x="4258234" y="4390992"/>
                <a:ext cx="157057" cy="162443"/>
              </a:xfrm>
              <a:prstGeom prst="rtTriangle">
                <a:avLst/>
              </a:prstGeom>
              <a:solidFill>
                <a:srgbClr val="642F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220" name="直角三角形 57"/>
              <p:cNvSpPr/>
              <p:nvPr/>
            </p:nvSpPr>
            <p:spPr>
              <a:xfrm rot="10800000" flipV="1">
                <a:off x="4237589" y="6170991"/>
                <a:ext cx="157057" cy="162442"/>
              </a:xfrm>
              <a:prstGeom prst="rtTriangle">
                <a:avLst/>
              </a:prstGeom>
              <a:solidFill>
                <a:srgbClr val="642F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</p:grpSp>
        <p:grpSp>
          <p:nvGrpSpPr>
            <p:cNvPr id="21542" name="群組 48"/>
            <p:cNvGrpSpPr>
              <a:grpSpLocks/>
            </p:cNvGrpSpPr>
            <p:nvPr/>
          </p:nvGrpSpPr>
          <p:grpSpPr bwMode="auto">
            <a:xfrm rot="1931213">
              <a:off x="6516753" y="3012609"/>
              <a:ext cx="1714512" cy="3286148"/>
              <a:chOff x="1857356" y="2357430"/>
              <a:chExt cx="2651636" cy="4357718"/>
            </a:xfrm>
          </p:grpSpPr>
          <p:sp>
            <p:nvSpPr>
              <p:cNvPr id="198" name="矩形 197"/>
              <p:cNvSpPr/>
              <p:nvPr/>
            </p:nvSpPr>
            <p:spPr>
              <a:xfrm>
                <a:off x="2788020" y="5214426"/>
                <a:ext cx="786140" cy="784389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199" name="左-右雙向箭號 6"/>
              <p:cNvSpPr/>
              <p:nvPr/>
            </p:nvSpPr>
            <p:spPr>
              <a:xfrm>
                <a:off x="2613504" y="2638537"/>
                <a:ext cx="1053077" cy="187125"/>
              </a:xfrm>
              <a:prstGeom prst="leftRightArrow">
                <a:avLst>
                  <a:gd name="adj1" fmla="val 100000"/>
                  <a:gd name="adj2" fmla="val 40012"/>
                </a:avLst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grpSp>
            <p:nvGrpSpPr>
              <p:cNvPr id="200" name="群組 36"/>
              <p:cNvGrpSpPr/>
              <p:nvPr/>
            </p:nvGrpSpPr>
            <p:grpSpPr>
              <a:xfrm>
                <a:off x="2397356" y="5786454"/>
                <a:ext cx="1571636" cy="928694"/>
                <a:chOff x="2428860" y="5786454"/>
                <a:chExt cx="1571636" cy="928694"/>
              </a:xfrm>
              <a:solidFill>
                <a:schemeClr val="accent6">
                  <a:lumMod val="50000"/>
                </a:schemeClr>
              </a:solidFill>
            </p:grpSpPr>
            <p:sp>
              <p:nvSpPr>
                <p:cNvPr id="215" name="淚滴形 7"/>
                <p:cNvSpPr/>
                <p:nvPr/>
              </p:nvSpPr>
              <p:spPr>
                <a:xfrm>
                  <a:off x="3214678" y="5786454"/>
                  <a:ext cx="785818" cy="928694"/>
                </a:xfrm>
                <a:prstGeom prst="teardrop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/>
                </a:p>
              </p:txBody>
            </p:sp>
            <p:sp>
              <p:nvSpPr>
                <p:cNvPr id="216" name="淚滴形 8"/>
                <p:cNvSpPr/>
                <p:nvPr/>
              </p:nvSpPr>
              <p:spPr>
                <a:xfrm flipH="1">
                  <a:off x="2428860" y="5786454"/>
                  <a:ext cx="785818" cy="928694"/>
                </a:xfrm>
                <a:prstGeom prst="teardrop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/>
                </a:p>
              </p:txBody>
            </p:sp>
          </p:grpSp>
          <p:grpSp>
            <p:nvGrpSpPr>
              <p:cNvPr id="201" name="群組 35"/>
              <p:cNvGrpSpPr/>
              <p:nvPr/>
            </p:nvGrpSpPr>
            <p:grpSpPr>
              <a:xfrm>
                <a:off x="2397356" y="4500570"/>
                <a:ext cx="1571636" cy="928694"/>
                <a:chOff x="2428860" y="4500570"/>
                <a:chExt cx="1571636" cy="928694"/>
              </a:xfrm>
              <a:solidFill>
                <a:schemeClr val="accent6">
                  <a:lumMod val="50000"/>
                </a:schemeClr>
              </a:solidFill>
            </p:grpSpPr>
            <p:sp>
              <p:nvSpPr>
                <p:cNvPr id="213" name="淚滴形 9"/>
                <p:cNvSpPr/>
                <p:nvPr/>
              </p:nvSpPr>
              <p:spPr>
                <a:xfrm flipH="1" flipV="1">
                  <a:off x="2428860" y="4500570"/>
                  <a:ext cx="785818" cy="928694"/>
                </a:xfrm>
                <a:prstGeom prst="teardrop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/>
                </a:p>
              </p:txBody>
            </p:sp>
            <p:sp>
              <p:nvSpPr>
                <p:cNvPr id="214" name="淚滴形 10"/>
                <p:cNvSpPr/>
                <p:nvPr/>
              </p:nvSpPr>
              <p:spPr>
                <a:xfrm flipV="1">
                  <a:off x="3214678" y="4500570"/>
                  <a:ext cx="785818" cy="928694"/>
                </a:xfrm>
                <a:prstGeom prst="teardrop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/>
                </a:p>
              </p:txBody>
            </p:sp>
          </p:grpSp>
          <p:grpSp>
            <p:nvGrpSpPr>
              <p:cNvPr id="202" name="群組 37"/>
              <p:cNvGrpSpPr/>
              <p:nvPr/>
            </p:nvGrpSpPr>
            <p:grpSpPr>
              <a:xfrm>
                <a:off x="1857356" y="2786058"/>
                <a:ext cx="2651636" cy="3429024"/>
                <a:chOff x="1857356" y="2786058"/>
                <a:chExt cx="2651636" cy="3429024"/>
              </a:xfrm>
              <a:solidFill>
                <a:schemeClr val="accent6">
                  <a:lumMod val="50000"/>
                </a:schemeClr>
              </a:solidFill>
            </p:grpSpPr>
            <p:sp>
              <p:nvSpPr>
                <p:cNvPr id="210" name="拱形 11"/>
                <p:cNvSpPr/>
                <p:nvPr/>
              </p:nvSpPr>
              <p:spPr>
                <a:xfrm rot="5400000">
                  <a:off x="1897290" y="5103578"/>
                  <a:ext cx="1000132" cy="1080000"/>
                </a:xfrm>
                <a:prstGeom prst="blockArc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1" name="拱形 12"/>
                <p:cNvSpPr/>
                <p:nvPr/>
              </p:nvSpPr>
              <p:spPr>
                <a:xfrm rot="5400000" flipV="1">
                  <a:off x="3468926" y="5103578"/>
                  <a:ext cx="1000132" cy="1080000"/>
                </a:xfrm>
                <a:prstGeom prst="blockArc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2" name="矩形 13"/>
                <p:cNvSpPr/>
                <p:nvPr/>
              </p:nvSpPr>
              <p:spPr>
                <a:xfrm>
                  <a:off x="2991584" y="2786058"/>
                  <a:ext cx="363064" cy="3429024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/>
                </a:p>
              </p:txBody>
            </p:sp>
          </p:grpSp>
          <p:sp>
            <p:nvSpPr>
              <p:cNvPr id="203" name="全向箭號 5"/>
              <p:cNvSpPr/>
              <p:nvPr/>
            </p:nvSpPr>
            <p:spPr>
              <a:xfrm>
                <a:off x="2469563" y="2357365"/>
                <a:ext cx="1396279" cy="1427794"/>
              </a:xfrm>
              <a:prstGeom prst="quadArrow">
                <a:avLst>
                  <a:gd name="adj1" fmla="val 24810"/>
                  <a:gd name="adj2" fmla="val 12405"/>
                  <a:gd name="adj3" fmla="val 15602"/>
                </a:avLst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204" name="等腰三角形 203"/>
              <p:cNvSpPr/>
              <p:nvPr/>
            </p:nvSpPr>
            <p:spPr>
              <a:xfrm>
                <a:off x="3002683" y="2354321"/>
                <a:ext cx="354937" cy="3070910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205" name="等腰三角形 204"/>
              <p:cNvSpPr/>
              <p:nvPr/>
            </p:nvSpPr>
            <p:spPr>
              <a:xfrm>
                <a:off x="3000980" y="5857995"/>
                <a:ext cx="354935" cy="784389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206" name="左-右雙向箭號 205"/>
              <p:cNvSpPr/>
              <p:nvPr/>
            </p:nvSpPr>
            <p:spPr>
              <a:xfrm>
                <a:off x="2786721" y="5569337"/>
                <a:ext cx="786140" cy="215323"/>
              </a:xfrm>
              <a:prstGeom prst="leftRightArrow">
                <a:avLst>
                  <a:gd name="adj1" fmla="val 100000"/>
                  <a:gd name="adj2" fmla="val 40012"/>
                </a:avLst>
              </a:prstGeom>
              <a:solidFill>
                <a:srgbClr val="67310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cxnSp>
            <p:nvCxnSpPr>
              <p:cNvPr id="207" name="直線接點 206"/>
              <p:cNvCxnSpPr>
                <a:stCxn id="204" idx="0"/>
                <a:endCxn id="205" idx="2"/>
              </p:cNvCxnSpPr>
              <p:nvPr/>
            </p:nvCxnSpPr>
            <p:spPr>
              <a:xfrm rot="16200000" flipH="1" flipV="1">
                <a:off x="948905" y="4409199"/>
                <a:ext cx="4285944" cy="17893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直線接點 207"/>
              <p:cNvCxnSpPr>
                <a:stCxn id="204" idx="0"/>
                <a:endCxn id="205" idx="4"/>
              </p:cNvCxnSpPr>
              <p:nvPr/>
            </p:nvCxnSpPr>
            <p:spPr>
              <a:xfrm rot="16200000" flipH="1">
                <a:off x="1126757" y="4409767"/>
                <a:ext cx="4285944" cy="17600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直線接點 208"/>
              <p:cNvCxnSpPr>
                <a:stCxn id="204" idx="0"/>
                <a:endCxn id="205" idx="3"/>
              </p:cNvCxnSpPr>
              <p:nvPr/>
            </p:nvCxnSpPr>
            <p:spPr>
              <a:xfrm rot="16200000" flipH="1">
                <a:off x="1035968" y="4497775"/>
                <a:ext cx="4285944" cy="293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522" name="群組 95"/>
          <p:cNvGrpSpPr>
            <a:grpSpLocks/>
          </p:cNvGrpSpPr>
          <p:nvPr/>
        </p:nvGrpSpPr>
        <p:grpSpPr bwMode="auto">
          <a:xfrm flipH="1">
            <a:off x="2301875" y="4543425"/>
            <a:ext cx="1600200" cy="1900238"/>
            <a:chOff x="5841456" y="3012609"/>
            <a:chExt cx="2389807" cy="3286148"/>
          </a:xfrm>
        </p:grpSpPr>
        <p:grpSp>
          <p:nvGrpSpPr>
            <p:cNvPr id="21523" name="群組 60"/>
            <p:cNvGrpSpPr>
              <a:grpSpLocks/>
            </p:cNvGrpSpPr>
            <p:nvPr/>
          </p:nvGrpSpPr>
          <p:grpSpPr bwMode="auto">
            <a:xfrm rot="3386434">
              <a:off x="6307297" y="3711196"/>
              <a:ext cx="680322" cy="1612004"/>
              <a:chOff x="3967792" y="4393199"/>
              <a:chExt cx="600821" cy="1944537"/>
            </a:xfrm>
          </p:grpSpPr>
          <p:cxnSp>
            <p:nvCxnSpPr>
              <p:cNvPr id="243" name="直線接點 242"/>
              <p:cNvCxnSpPr/>
              <p:nvPr/>
            </p:nvCxnSpPr>
            <p:spPr>
              <a:xfrm rot="5400000">
                <a:off x="3454753" y="5358679"/>
                <a:ext cx="1810322" cy="242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4" name="拱形 243"/>
              <p:cNvSpPr/>
              <p:nvPr/>
            </p:nvSpPr>
            <p:spPr>
              <a:xfrm rot="16200000">
                <a:off x="3295768" y="5064655"/>
                <a:ext cx="1944739" cy="601278"/>
              </a:xfrm>
              <a:prstGeom prst="blockArc">
                <a:avLst>
                  <a:gd name="adj1" fmla="val 10688618"/>
                  <a:gd name="adj2" fmla="val 799402"/>
                  <a:gd name="adj3" fmla="val 4560"/>
                </a:avLst>
              </a:prstGeom>
              <a:solidFill>
                <a:srgbClr val="642F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5" name="直角三角形 244"/>
              <p:cNvSpPr/>
              <p:nvPr/>
            </p:nvSpPr>
            <p:spPr>
              <a:xfrm rot="10800000">
                <a:off x="4258762" y="4391652"/>
                <a:ext cx="155168" cy="163016"/>
              </a:xfrm>
              <a:prstGeom prst="rtTriangle">
                <a:avLst/>
              </a:prstGeom>
              <a:solidFill>
                <a:srgbClr val="642F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246" name="直角三角形 245"/>
              <p:cNvSpPr/>
              <p:nvPr/>
            </p:nvSpPr>
            <p:spPr>
              <a:xfrm rot="10800000" flipV="1">
                <a:off x="4234421" y="6168479"/>
                <a:ext cx="157594" cy="163014"/>
              </a:xfrm>
              <a:prstGeom prst="rtTriangle">
                <a:avLst/>
              </a:prstGeom>
              <a:solidFill>
                <a:srgbClr val="642F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</p:grpSp>
        <p:grpSp>
          <p:nvGrpSpPr>
            <p:cNvPr id="21524" name="群組 48"/>
            <p:cNvGrpSpPr>
              <a:grpSpLocks/>
            </p:cNvGrpSpPr>
            <p:nvPr/>
          </p:nvGrpSpPr>
          <p:grpSpPr bwMode="auto">
            <a:xfrm rot="1931213">
              <a:off x="6516755" y="3012609"/>
              <a:ext cx="1714512" cy="3286148"/>
              <a:chOff x="1857356" y="2357430"/>
              <a:chExt cx="2651636" cy="4357718"/>
            </a:xfrm>
          </p:grpSpPr>
          <p:sp>
            <p:nvSpPr>
              <p:cNvPr id="224" name="矩形 223"/>
              <p:cNvSpPr/>
              <p:nvPr/>
            </p:nvSpPr>
            <p:spPr>
              <a:xfrm>
                <a:off x="2787705" y="5214023"/>
                <a:ext cx="784674" cy="786355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225" name="左-右雙向箭號 224"/>
              <p:cNvSpPr/>
              <p:nvPr/>
            </p:nvSpPr>
            <p:spPr>
              <a:xfrm>
                <a:off x="2619720" y="2640038"/>
                <a:ext cx="1048677" cy="189308"/>
              </a:xfrm>
              <a:prstGeom prst="leftRightArrow">
                <a:avLst>
                  <a:gd name="adj1" fmla="val 100000"/>
                  <a:gd name="adj2" fmla="val 40012"/>
                </a:avLst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grpSp>
            <p:nvGrpSpPr>
              <p:cNvPr id="226" name="群組 36"/>
              <p:cNvGrpSpPr/>
              <p:nvPr/>
            </p:nvGrpSpPr>
            <p:grpSpPr>
              <a:xfrm>
                <a:off x="2397356" y="5786454"/>
                <a:ext cx="1571636" cy="928694"/>
                <a:chOff x="2428860" y="5786454"/>
                <a:chExt cx="1571636" cy="928694"/>
              </a:xfrm>
              <a:solidFill>
                <a:schemeClr val="accent6">
                  <a:lumMod val="50000"/>
                </a:schemeClr>
              </a:solidFill>
            </p:grpSpPr>
            <p:sp>
              <p:nvSpPr>
                <p:cNvPr id="241" name="淚滴形 7"/>
                <p:cNvSpPr/>
                <p:nvPr/>
              </p:nvSpPr>
              <p:spPr>
                <a:xfrm>
                  <a:off x="3214678" y="5786454"/>
                  <a:ext cx="785818" cy="928694"/>
                </a:xfrm>
                <a:prstGeom prst="teardrop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/>
                </a:p>
              </p:txBody>
            </p:sp>
            <p:sp>
              <p:nvSpPr>
                <p:cNvPr id="242" name="淚滴形 8"/>
                <p:cNvSpPr/>
                <p:nvPr/>
              </p:nvSpPr>
              <p:spPr>
                <a:xfrm flipH="1">
                  <a:off x="2428860" y="5786454"/>
                  <a:ext cx="785818" cy="928694"/>
                </a:xfrm>
                <a:prstGeom prst="teardrop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/>
                </a:p>
              </p:txBody>
            </p:sp>
          </p:grpSp>
          <p:grpSp>
            <p:nvGrpSpPr>
              <p:cNvPr id="227" name="群組 35"/>
              <p:cNvGrpSpPr/>
              <p:nvPr/>
            </p:nvGrpSpPr>
            <p:grpSpPr>
              <a:xfrm>
                <a:off x="2397356" y="4500570"/>
                <a:ext cx="1571636" cy="928694"/>
                <a:chOff x="2428860" y="4500570"/>
                <a:chExt cx="1571636" cy="928694"/>
              </a:xfrm>
              <a:solidFill>
                <a:schemeClr val="accent6">
                  <a:lumMod val="50000"/>
                </a:schemeClr>
              </a:solidFill>
            </p:grpSpPr>
            <p:sp>
              <p:nvSpPr>
                <p:cNvPr id="239" name="淚滴形 9"/>
                <p:cNvSpPr/>
                <p:nvPr/>
              </p:nvSpPr>
              <p:spPr>
                <a:xfrm flipH="1" flipV="1">
                  <a:off x="2428860" y="4500570"/>
                  <a:ext cx="785818" cy="928694"/>
                </a:xfrm>
                <a:prstGeom prst="teardrop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/>
                </a:p>
              </p:txBody>
            </p:sp>
            <p:sp>
              <p:nvSpPr>
                <p:cNvPr id="240" name="淚滴形 239"/>
                <p:cNvSpPr/>
                <p:nvPr/>
              </p:nvSpPr>
              <p:spPr>
                <a:xfrm flipV="1">
                  <a:off x="3214678" y="4500570"/>
                  <a:ext cx="785818" cy="928694"/>
                </a:xfrm>
                <a:prstGeom prst="teardrop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/>
                </a:p>
              </p:txBody>
            </p:sp>
          </p:grpSp>
          <p:grpSp>
            <p:nvGrpSpPr>
              <p:cNvPr id="228" name="群組 257"/>
              <p:cNvGrpSpPr/>
              <p:nvPr/>
            </p:nvGrpSpPr>
            <p:grpSpPr>
              <a:xfrm>
                <a:off x="1857356" y="2786058"/>
                <a:ext cx="2651636" cy="3429024"/>
                <a:chOff x="1857356" y="2786058"/>
                <a:chExt cx="2651636" cy="3429024"/>
              </a:xfrm>
              <a:solidFill>
                <a:schemeClr val="accent6">
                  <a:lumMod val="50000"/>
                </a:schemeClr>
              </a:solidFill>
            </p:grpSpPr>
            <p:sp>
              <p:nvSpPr>
                <p:cNvPr id="236" name="拱形 235"/>
                <p:cNvSpPr/>
                <p:nvPr/>
              </p:nvSpPr>
              <p:spPr>
                <a:xfrm rot="5400000">
                  <a:off x="1897290" y="5103578"/>
                  <a:ext cx="1000132" cy="1080000"/>
                </a:xfrm>
                <a:prstGeom prst="blockArc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7" name="拱形 236"/>
                <p:cNvSpPr/>
                <p:nvPr/>
              </p:nvSpPr>
              <p:spPr>
                <a:xfrm rot="5400000" flipV="1">
                  <a:off x="3468926" y="5103578"/>
                  <a:ext cx="1000132" cy="1080000"/>
                </a:xfrm>
                <a:prstGeom prst="blockArc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8" name="矩形 237"/>
                <p:cNvSpPr/>
                <p:nvPr/>
              </p:nvSpPr>
              <p:spPr>
                <a:xfrm>
                  <a:off x="2991584" y="2786058"/>
                  <a:ext cx="363064" cy="3429024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/>
                </a:p>
              </p:txBody>
            </p:sp>
          </p:grpSp>
          <p:sp>
            <p:nvSpPr>
              <p:cNvPr id="229" name="全向箭號 228"/>
              <p:cNvSpPr/>
              <p:nvPr/>
            </p:nvSpPr>
            <p:spPr>
              <a:xfrm>
                <a:off x="2471876" y="2353131"/>
                <a:ext cx="1397012" cy="1427089"/>
              </a:xfrm>
              <a:prstGeom prst="quadArrow">
                <a:avLst>
                  <a:gd name="adj1" fmla="val 24810"/>
                  <a:gd name="adj2" fmla="val 12405"/>
                  <a:gd name="adj3" fmla="val 15602"/>
                </a:avLst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230" name="等腰三角形 229"/>
              <p:cNvSpPr/>
              <p:nvPr/>
            </p:nvSpPr>
            <p:spPr>
              <a:xfrm>
                <a:off x="3003336" y="2353841"/>
                <a:ext cx="355669" cy="3072609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231" name="等腰三角形 230"/>
              <p:cNvSpPr/>
              <p:nvPr/>
            </p:nvSpPr>
            <p:spPr>
              <a:xfrm>
                <a:off x="3004060" y="5857779"/>
                <a:ext cx="355671" cy="782713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232" name="左-右雙向箭號 231"/>
              <p:cNvSpPr/>
              <p:nvPr/>
            </p:nvSpPr>
            <p:spPr>
              <a:xfrm>
                <a:off x="2785797" y="5571974"/>
                <a:ext cx="784674" cy="214793"/>
              </a:xfrm>
              <a:prstGeom prst="leftRightArrow">
                <a:avLst>
                  <a:gd name="adj1" fmla="val 100000"/>
                  <a:gd name="adj2" fmla="val 40012"/>
                </a:avLst>
              </a:prstGeom>
              <a:solidFill>
                <a:srgbClr val="67310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cxnSp>
            <p:nvCxnSpPr>
              <p:cNvPr id="233" name="直線接點 232"/>
              <p:cNvCxnSpPr>
                <a:stCxn id="230" idx="0"/>
                <a:endCxn id="231" idx="2"/>
              </p:cNvCxnSpPr>
              <p:nvPr/>
            </p:nvCxnSpPr>
            <p:spPr>
              <a:xfrm rot="16200000" flipH="1" flipV="1">
                <a:off x="949902" y="4410406"/>
                <a:ext cx="4284907" cy="17600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直線接點 233"/>
              <p:cNvCxnSpPr>
                <a:stCxn id="230" idx="0"/>
                <a:endCxn id="231" idx="4"/>
              </p:cNvCxnSpPr>
              <p:nvPr/>
            </p:nvCxnSpPr>
            <p:spPr>
              <a:xfrm rot="16200000" flipH="1">
                <a:off x="1124414" y="4407059"/>
                <a:ext cx="4284905" cy="17967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直線接點 234"/>
              <p:cNvCxnSpPr>
                <a:stCxn id="230" idx="0"/>
                <a:endCxn id="231" idx="3"/>
              </p:cNvCxnSpPr>
              <p:nvPr/>
            </p:nvCxnSpPr>
            <p:spPr>
              <a:xfrm rot="16200000" flipH="1">
                <a:off x="1038069" y="4498413"/>
                <a:ext cx="4288547" cy="366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599</Words>
  <Application>Microsoft Office PowerPoint</Application>
  <PresentationFormat>如螢幕大小 (4:3)</PresentationFormat>
  <Paragraphs>69</Paragraphs>
  <Slides>7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簡報設計範本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Calibri</vt:lpstr>
      <vt:lpstr>新細明體</vt:lpstr>
      <vt:lpstr>Arial</vt:lpstr>
      <vt:lpstr>微軟正黑體</vt:lpstr>
      <vt:lpstr>LaurenScript</vt:lpstr>
      <vt:lpstr>Office 佈景主題</vt:lpstr>
      <vt:lpstr>古典音樂慈善表演企畫案</vt:lpstr>
      <vt:lpstr>投影片 2</vt:lpstr>
      <vt:lpstr>投影片 3</vt:lpstr>
      <vt:lpstr>投影片 4</vt:lpstr>
      <vt:lpstr>投影片 5</vt:lpstr>
      <vt:lpstr>投影片 6</vt:lpstr>
      <vt:lpstr>THE END</vt:lpstr>
    </vt:vector>
  </TitlesOfParts>
  <Company>NEFUser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古典音樂慈善表演企畫案</dc:title>
  <dc:creator>NEFUser</dc:creator>
  <cp:lastModifiedBy>wang</cp:lastModifiedBy>
  <cp:revision>27</cp:revision>
  <dcterms:created xsi:type="dcterms:W3CDTF">2010-04-26T11:25:13Z</dcterms:created>
  <dcterms:modified xsi:type="dcterms:W3CDTF">2010-10-11T03:51:52Z</dcterms:modified>
</cp:coreProperties>
</file>