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3"/>
  </p:notesMasterIdLst>
  <p:handoutMasterIdLst>
    <p:handoutMasterId r:id="rId14"/>
  </p:handoutMasterIdLst>
  <p:sldIdLst>
    <p:sldId id="261" r:id="rId4"/>
    <p:sldId id="265" r:id="rId5"/>
    <p:sldId id="331" r:id="rId6"/>
    <p:sldId id="291" r:id="rId7"/>
    <p:sldId id="280" r:id="rId8"/>
    <p:sldId id="328" r:id="rId9"/>
    <p:sldId id="275" r:id="rId10"/>
    <p:sldId id="262" r:id="rId11"/>
    <p:sldId id="350" r:id="rId12"/>
  </p:sldIdLst>
  <p:sldSz cx="18286413" cy="10287000"/>
  <p:notesSz cx="6797675" cy="9928225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84460" autoAdjust="0"/>
  </p:normalViewPr>
  <p:slideViewPr>
    <p:cSldViewPr snapToGrid="0">
      <p:cViewPr>
        <p:scale>
          <a:sx n="67" d="100"/>
          <a:sy n="67" d="100"/>
        </p:scale>
        <p:origin x="-1218" y="-72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54539-EF26-4254-BE94-54355BD289C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076C242A-8563-4E83-86D9-2DD6CCFBECCC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2032FD-BA46-420D-897A-6D144B666363}" type="parTrans" cxnId="{5912E9CC-D28F-4EFF-A72D-6FD57F8BF18B}">
      <dgm:prSet/>
      <dgm:spPr/>
      <dgm:t>
        <a:bodyPr/>
        <a:lstStyle/>
        <a:p>
          <a:endParaRPr lang="zh-TW" altLang="en-US"/>
        </a:p>
      </dgm:t>
    </dgm:pt>
    <dgm:pt modelId="{B5FAE315-07D9-4AE5-965F-2BD94ECCBCD6}" type="sibTrans" cxnId="{5912E9CC-D28F-4EFF-A72D-6FD57F8BF18B}">
      <dgm:prSet/>
      <dgm:spPr/>
      <dgm:t>
        <a:bodyPr/>
        <a:lstStyle/>
        <a:p>
          <a:endParaRPr lang="zh-TW" altLang="en-US"/>
        </a:p>
      </dgm:t>
    </dgm:pt>
    <dgm:pt modelId="{512CB30C-C737-413E-8F19-DCD6E0086566}">
      <dgm:prSet phldrT="[文字]" custT="1"/>
      <dgm:spPr/>
      <dgm:t>
        <a:bodyPr/>
        <a:lstStyle/>
        <a:p>
          <a:r>
            <a:rPr lang="zh-TW" altLang="en-US" sz="23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A7368D-8089-486C-8F30-734CFA813C5D}" type="parTrans" cxnId="{8EDC9AE4-A996-4DF1-8206-A96833EC2B54}">
      <dgm:prSet/>
      <dgm:spPr/>
      <dgm:t>
        <a:bodyPr/>
        <a:lstStyle/>
        <a:p>
          <a:endParaRPr lang="zh-TW" altLang="en-US"/>
        </a:p>
      </dgm:t>
    </dgm:pt>
    <dgm:pt modelId="{AFDB11DF-01F9-4A3F-B005-19039BB0F1F7}" type="sibTrans" cxnId="{8EDC9AE4-A996-4DF1-8206-A96833EC2B54}">
      <dgm:prSet/>
      <dgm:spPr/>
      <dgm:t>
        <a:bodyPr/>
        <a:lstStyle/>
        <a:p>
          <a:endParaRPr lang="zh-TW" altLang="en-US"/>
        </a:p>
      </dgm:t>
    </dgm:pt>
    <dgm:pt modelId="{96C2CD68-002A-4CF6-888E-F038F65471C3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ECC006-94F9-44BE-83E7-8BBF5C11AF9C}" type="parTrans" cxnId="{CC89E11C-BBC3-44EE-942B-4879686386A4}">
      <dgm:prSet/>
      <dgm:spPr/>
      <dgm:t>
        <a:bodyPr/>
        <a:lstStyle/>
        <a:p>
          <a:endParaRPr lang="zh-TW" altLang="en-US"/>
        </a:p>
      </dgm:t>
    </dgm:pt>
    <dgm:pt modelId="{DFDB7DE9-2F80-406E-AB60-658FDE9F684C}" type="sibTrans" cxnId="{CC89E11C-BBC3-44EE-942B-4879686386A4}">
      <dgm:prSet/>
      <dgm:spPr/>
      <dgm:t>
        <a:bodyPr/>
        <a:lstStyle/>
        <a:p>
          <a:endParaRPr lang="zh-TW" altLang="en-US"/>
        </a:p>
      </dgm:t>
    </dgm:pt>
    <dgm:pt modelId="{341F6D4E-47F6-4D7D-A6D0-2824620CD5F4}">
      <dgm:prSet custT="1"/>
      <dgm:spPr/>
      <dgm:t>
        <a:bodyPr/>
        <a:lstStyle/>
        <a:p>
          <a:r>
            <a:rPr lang="zh-TW" altLang="en-US" sz="23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9F14B6-74BA-432D-B5AB-395FBE69B2A7}" type="parTrans" cxnId="{FB802273-BA2A-4330-BDB9-7FB6C3A916F5}">
      <dgm:prSet/>
      <dgm:spPr/>
      <dgm:t>
        <a:bodyPr/>
        <a:lstStyle/>
        <a:p>
          <a:endParaRPr lang="zh-TW" altLang="en-US"/>
        </a:p>
      </dgm:t>
    </dgm:pt>
    <dgm:pt modelId="{7E5B1C69-92F8-4135-AC4C-938679A98E64}" type="sibTrans" cxnId="{FB802273-BA2A-4330-BDB9-7FB6C3A916F5}">
      <dgm:prSet/>
      <dgm:spPr/>
      <dgm:t>
        <a:bodyPr/>
        <a:lstStyle/>
        <a:p>
          <a:endParaRPr lang="zh-TW" altLang="en-US"/>
        </a:p>
      </dgm:t>
    </dgm:pt>
    <dgm:pt modelId="{0CE51D44-FCE2-4097-9354-3E9AD67FF285}">
      <dgm:prSet/>
      <dgm:spPr/>
      <dgm:t>
        <a:bodyPr/>
        <a:lstStyle/>
        <a:p>
          <a:endParaRPr lang="zh-TW" altLang="en-US"/>
        </a:p>
      </dgm:t>
    </dgm:pt>
    <dgm:pt modelId="{145F4C7A-70C5-41AA-82FA-D371A22B06BA}" type="parTrans" cxnId="{FD66AC16-64E7-4EFA-9B6B-E897A89BF7CD}">
      <dgm:prSet/>
      <dgm:spPr/>
      <dgm:t>
        <a:bodyPr/>
        <a:lstStyle/>
        <a:p>
          <a:endParaRPr lang="zh-TW" altLang="en-US"/>
        </a:p>
      </dgm:t>
    </dgm:pt>
    <dgm:pt modelId="{0331B780-ABE1-4EF2-B16A-915B6865EBD5}" type="sibTrans" cxnId="{FD66AC16-64E7-4EFA-9B6B-E897A89BF7CD}">
      <dgm:prSet/>
      <dgm:spPr/>
      <dgm:t>
        <a:bodyPr/>
        <a:lstStyle/>
        <a:p>
          <a:endParaRPr lang="zh-TW" altLang="en-US"/>
        </a:p>
      </dgm:t>
    </dgm:pt>
    <dgm:pt modelId="{82D0E12A-9D4A-47AA-A1A8-A68D95E8BDDC}" type="pres">
      <dgm:prSet presAssocID="{9B254539-EF26-4254-BE94-54355BD289CF}" presName="Name0" presStyleCnt="0">
        <dgm:presLayoutVars>
          <dgm:dir/>
          <dgm:animLvl val="lvl"/>
          <dgm:resizeHandles val="exact"/>
        </dgm:presLayoutVars>
      </dgm:prSet>
      <dgm:spPr/>
    </dgm:pt>
    <dgm:pt modelId="{32042194-54BF-43F2-B17A-B8762FFC2747}" type="pres">
      <dgm:prSet presAssocID="{076C242A-8563-4E83-86D9-2DD6CCFBECCC}" presName="composite" presStyleCnt="0"/>
      <dgm:spPr/>
    </dgm:pt>
    <dgm:pt modelId="{0E5C8AE2-06D7-4881-8AC6-692F096B30D1}" type="pres">
      <dgm:prSet presAssocID="{076C242A-8563-4E83-86D9-2DD6CCFBECC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266AA6-01B0-4403-BDCA-EEB38E408E3E}" type="pres">
      <dgm:prSet presAssocID="{076C242A-8563-4E83-86D9-2DD6CCFBECCC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EEA297-94E7-4080-991B-CCEF90916E12}" type="pres">
      <dgm:prSet presAssocID="{B5FAE315-07D9-4AE5-965F-2BD94ECCBCD6}" presName="space" presStyleCnt="0"/>
      <dgm:spPr/>
    </dgm:pt>
    <dgm:pt modelId="{85A6D429-6839-4040-B904-0991BF529436}" type="pres">
      <dgm:prSet presAssocID="{512CB30C-C737-413E-8F19-DCD6E0086566}" presName="composite" presStyleCnt="0"/>
      <dgm:spPr/>
    </dgm:pt>
    <dgm:pt modelId="{EA90CCAD-7DAD-48D0-9BC6-212CECCD178C}" type="pres">
      <dgm:prSet presAssocID="{512CB30C-C737-413E-8F19-DCD6E008656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1AE1B-0CD8-4202-9552-3DAB6E1E90C8}" type="pres">
      <dgm:prSet presAssocID="{512CB30C-C737-413E-8F19-DCD6E0086566}" presName="desTx" presStyleLbl="revTx" presStyleIdx="0" presStyleCnt="1">
        <dgm:presLayoutVars>
          <dgm:bulletEnabled val="1"/>
        </dgm:presLayoutVars>
      </dgm:prSet>
      <dgm:spPr/>
    </dgm:pt>
    <dgm:pt modelId="{AD4B066E-8E3F-46B4-A23F-B7466639FABE}" type="pres">
      <dgm:prSet presAssocID="{AFDB11DF-01F9-4A3F-B005-19039BB0F1F7}" presName="space" presStyleCnt="0"/>
      <dgm:spPr/>
    </dgm:pt>
    <dgm:pt modelId="{1CE7E796-A460-4D86-9BB1-813F78EE18BE}" type="pres">
      <dgm:prSet presAssocID="{96C2CD68-002A-4CF6-888E-F038F65471C3}" presName="composite" presStyleCnt="0"/>
      <dgm:spPr/>
    </dgm:pt>
    <dgm:pt modelId="{64E15ADE-9C73-41CC-A044-DAFFF1B9ECD0}" type="pres">
      <dgm:prSet presAssocID="{96C2CD68-002A-4CF6-888E-F038F65471C3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321F48-84AB-48C7-B34E-8AFFFB7108F3}" type="pres">
      <dgm:prSet presAssocID="{96C2CD68-002A-4CF6-888E-F038F65471C3}" presName="desTx" presStyleLbl="revTx" presStyleIdx="0" presStyleCnt="1">
        <dgm:presLayoutVars>
          <dgm:bulletEnabled val="1"/>
        </dgm:presLayoutVars>
      </dgm:prSet>
      <dgm:spPr/>
    </dgm:pt>
    <dgm:pt modelId="{FC34F3E4-75FB-4296-821C-7A403BC26594}" type="pres">
      <dgm:prSet presAssocID="{DFDB7DE9-2F80-406E-AB60-658FDE9F684C}" presName="space" presStyleCnt="0"/>
      <dgm:spPr/>
    </dgm:pt>
    <dgm:pt modelId="{0FBA8AE5-9DDD-449C-B671-C5B9B1210A4B}" type="pres">
      <dgm:prSet presAssocID="{341F6D4E-47F6-4D7D-A6D0-2824620CD5F4}" presName="composite" presStyleCnt="0"/>
      <dgm:spPr/>
    </dgm:pt>
    <dgm:pt modelId="{DF7C72D4-9DE3-4906-AAE0-2B3EF55C58DD}" type="pres">
      <dgm:prSet presAssocID="{341F6D4E-47F6-4D7D-A6D0-2824620CD5F4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177A04-EE50-4374-93A2-76ECA72C3A1E}" type="pres">
      <dgm:prSet presAssocID="{341F6D4E-47F6-4D7D-A6D0-2824620CD5F4}" presName="desTx" presStyleLbl="revTx" presStyleIdx="0" presStyleCnt="1">
        <dgm:presLayoutVars>
          <dgm:bulletEnabled val="1"/>
        </dgm:presLayoutVars>
      </dgm:prSet>
      <dgm:spPr/>
    </dgm:pt>
  </dgm:ptLst>
  <dgm:cxnLst>
    <dgm:cxn modelId="{78E8D5F4-8458-49A1-9A73-0DF325636736}" type="presOf" srcId="{0CE51D44-FCE2-4097-9354-3E9AD67FF285}" destId="{89266AA6-01B0-4403-BDCA-EEB38E408E3E}" srcOrd="0" destOrd="0" presId="urn:microsoft.com/office/officeart/2005/8/layout/chevron1"/>
    <dgm:cxn modelId="{5912E9CC-D28F-4EFF-A72D-6FD57F8BF18B}" srcId="{9B254539-EF26-4254-BE94-54355BD289CF}" destId="{076C242A-8563-4E83-86D9-2DD6CCFBECCC}" srcOrd="0" destOrd="0" parTransId="{4A2032FD-BA46-420D-897A-6D144B666363}" sibTransId="{B5FAE315-07D9-4AE5-965F-2BD94ECCBCD6}"/>
    <dgm:cxn modelId="{8EDC9AE4-A996-4DF1-8206-A96833EC2B54}" srcId="{9B254539-EF26-4254-BE94-54355BD289CF}" destId="{512CB30C-C737-413E-8F19-DCD6E0086566}" srcOrd="1" destOrd="0" parTransId="{93A7368D-8089-486C-8F30-734CFA813C5D}" sibTransId="{AFDB11DF-01F9-4A3F-B005-19039BB0F1F7}"/>
    <dgm:cxn modelId="{FB802273-BA2A-4330-BDB9-7FB6C3A916F5}" srcId="{9B254539-EF26-4254-BE94-54355BD289CF}" destId="{341F6D4E-47F6-4D7D-A6D0-2824620CD5F4}" srcOrd="3" destOrd="0" parTransId="{E89F14B6-74BA-432D-B5AB-395FBE69B2A7}" sibTransId="{7E5B1C69-92F8-4135-AC4C-938679A98E64}"/>
    <dgm:cxn modelId="{11146768-A0CA-4BBC-913D-7AFBD6D69575}" type="presOf" srcId="{512CB30C-C737-413E-8F19-DCD6E0086566}" destId="{EA90CCAD-7DAD-48D0-9BC6-212CECCD178C}" srcOrd="0" destOrd="0" presId="urn:microsoft.com/office/officeart/2005/8/layout/chevron1"/>
    <dgm:cxn modelId="{FC2BC8CB-7BDA-4281-B1CF-6A383DC385CA}" type="presOf" srcId="{9B254539-EF26-4254-BE94-54355BD289CF}" destId="{82D0E12A-9D4A-47AA-A1A8-A68D95E8BDDC}" srcOrd="0" destOrd="0" presId="urn:microsoft.com/office/officeart/2005/8/layout/chevron1"/>
    <dgm:cxn modelId="{C2558B61-8AE7-4D05-93F1-1EBFC9FCC2FF}" type="presOf" srcId="{341F6D4E-47F6-4D7D-A6D0-2824620CD5F4}" destId="{DF7C72D4-9DE3-4906-AAE0-2B3EF55C58DD}" srcOrd="0" destOrd="0" presId="urn:microsoft.com/office/officeart/2005/8/layout/chevron1"/>
    <dgm:cxn modelId="{685C5A1B-625C-4029-8F2B-94767B7AF6B9}" type="presOf" srcId="{076C242A-8563-4E83-86D9-2DD6CCFBECCC}" destId="{0E5C8AE2-06D7-4881-8AC6-692F096B30D1}" srcOrd="0" destOrd="0" presId="urn:microsoft.com/office/officeart/2005/8/layout/chevron1"/>
    <dgm:cxn modelId="{C9B2CE34-DDF3-4C96-AB84-622647E1B300}" type="presOf" srcId="{96C2CD68-002A-4CF6-888E-F038F65471C3}" destId="{64E15ADE-9C73-41CC-A044-DAFFF1B9ECD0}" srcOrd="0" destOrd="0" presId="urn:microsoft.com/office/officeart/2005/8/layout/chevron1"/>
    <dgm:cxn modelId="{FD66AC16-64E7-4EFA-9B6B-E897A89BF7CD}" srcId="{076C242A-8563-4E83-86D9-2DD6CCFBECCC}" destId="{0CE51D44-FCE2-4097-9354-3E9AD67FF285}" srcOrd="0" destOrd="0" parTransId="{145F4C7A-70C5-41AA-82FA-D371A22B06BA}" sibTransId="{0331B780-ABE1-4EF2-B16A-915B6865EBD5}"/>
    <dgm:cxn modelId="{CC89E11C-BBC3-44EE-942B-4879686386A4}" srcId="{9B254539-EF26-4254-BE94-54355BD289CF}" destId="{96C2CD68-002A-4CF6-888E-F038F65471C3}" srcOrd="2" destOrd="0" parTransId="{BCECC006-94F9-44BE-83E7-8BBF5C11AF9C}" sibTransId="{DFDB7DE9-2F80-406E-AB60-658FDE9F684C}"/>
    <dgm:cxn modelId="{59EAB259-2FBD-4D35-97B3-857CD1DD799B}" type="presParOf" srcId="{82D0E12A-9D4A-47AA-A1A8-A68D95E8BDDC}" destId="{32042194-54BF-43F2-B17A-B8762FFC2747}" srcOrd="0" destOrd="0" presId="urn:microsoft.com/office/officeart/2005/8/layout/chevron1"/>
    <dgm:cxn modelId="{08704FC6-6015-400D-9209-11A2D811FDA6}" type="presParOf" srcId="{32042194-54BF-43F2-B17A-B8762FFC2747}" destId="{0E5C8AE2-06D7-4881-8AC6-692F096B30D1}" srcOrd="0" destOrd="0" presId="urn:microsoft.com/office/officeart/2005/8/layout/chevron1"/>
    <dgm:cxn modelId="{3B0312C5-B8BF-48B2-82B0-CC2F4AA6A8DA}" type="presParOf" srcId="{32042194-54BF-43F2-B17A-B8762FFC2747}" destId="{89266AA6-01B0-4403-BDCA-EEB38E408E3E}" srcOrd="1" destOrd="0" presId="urn:microsoft.com/office/officeart/2005/8/layout/chevron1"/>
    <dgm:cxn modelId="{B359FB82-55CA-4C17-876F-843C69803EEC}" type="presParOf" srcId="{82D0E12A-9D4A-47AA-A1A8-A68D95E8BDDC}" destId="{CDEEA297-94E7-4080-991B-CCEF90916E12}" srcOrd="1" destOrd="0" presId="urn:microsoft.com/office/officeart/2005/8/layout/chevron1"/>
    <dgm:cxn modelId="{8A9A3C0D-2ED0-4941-A05D-E16777BB1EA1}" type="presParOf" srcId="{82D0E12A-9D4A-47AA-A1A8-A68D95E8BDDC}" destId="{85A6D429-6839-4040-B904-0991BF529436}" srcOrd="2" destOrd="0" presId="urn:microsoft.com/office/officeart/2005/8/layout/chevron1"/>
    <dgm:cxn modelId="{C240DEC6-5849-44CF-A91B-4867B6B26FDB}" type="presParOf" srcId="{85A6D429-6839-4040-B904-0991BF529436}" destId="{EA90CCAD-7DAD-48D0-9BC6-212CECCD178C}" srcOrd="0" destOrd="0" presId="urn:microsoft.com/office/officeart/2005/8/layout/chevron1"/>
    <dgm:cxn modelId="{B8F6D2EC-112D-49B5-A5BC-6DA3E0334A79}" type="presParOf" srcId="{85A6D429-6839-4040-B904-0991BF529436}" destId="{C1C1AE1B-0CD8-4202-9552-3DAB6E1E90C8}" srcOrd="1" destOrd="0" presId="urn:microsoft.com/office/officeart/2005/8/layout/chevron1"/>
    <dgm:cxn modelId="{19B857E4-6A40-4288-BB0B-8CF94074198F}" type="presParOf" srcId="{82D0E12A-9D4A-47AA-A1A8-A68D95E8BDDC}" destId="{AD4B066E-8E3F-46B4-A23F-B7466639FABE}" srcOrd="3" destOrd="0" presId="urn:microsoft.com/office/officeart/2005/8/layout/chevron1"/>
    <dgm:cxn modelId="{723D3620-5D9B-4008-9422-7C34110D593A}" type="presParOf" srcId="{82D0E12A-9D4A-47AA-A1A8-A68D95E8BDDC}" destId="{1CE7E796-A460-4D86-9BB1-813F78EE18BE}" srcOrd="4" destOrd="0" presId="urn:microsoft.com/office/officeart/2005/8/layout/chevron1"/>
    <dgm:cxn modelId="{F2F08DF5-885F-48D1-8197-B1E46FDCF133}" type="presParOf" srcId="{1CE7E796-A460-4D86-9BB1-813F78EE18BE}" destId="{64E15ADE-9C73-41CC-A044-DAFFF1B9ECD0}" srcOrd="0" destOrd="0" presId="urn:microsoft.com/office/officeart/2005/8/layout/chevron1"/>
    <dgm:cxn modelId="{03457A71-550B-4102-A9C8-9F0CC23577E8}" type="presParOf" srcId="{1CE7E796-A460-4D86-9BB1-813F78EE18BE}" destId="{EF321F48-84AB-48C7-B34E-8AFFFB7108F3}" srcOrd="1" destOrd="0" presId="urn:microsoft.com/office/officeart/2005/8/layout/chevron1"/>
    <dgm:cxn modelId="{A7656AAC-F06F-44BA-8526-C912256B46C8}" type="presParOf" srcId="{82D0E12A-9D4A-47AA-A1A8-A68D95E8BDDC}" destId="{FC34F3E4-75FB-4296-821C-7A403BC26594}" srcOrd="5" destOrd="0" presId="urn:microsoft.com/office/officeart/2005/8/layout/chevron1"/>
    <dgm:cxn modelId="{8AA1B4FC-1541-4799-B249-8D166A5173B2}" type="presParOf" srcId="{82D0E12A-9D4A-47AA-A1A8-A68D95E8BDDC}" destId="{0FBA8AE5-9DDD-449C-B671-C5B9B1210A4B}" srcOrd="6" destOrd="0" presId="urn:microsoft.com/office/officeart/2005/8/layout/chevron1"/>
    <dgm:cxn modelId="{346FB5FF-A89D-47C3-8B68-99EAC2578926}" type="presParOf" srcId="{0FBA8AE5-9DDD-449C-B671-C5B9B1210A4B}" destId="{DF7C72D4-9DE3-4906-AAE0-2B3EF55C58DD}" srcOrd="0" destOrd="0" presId="urn:microsoft.com/office/officeart/2005/8/layout/chevron1"/>
    <dgm:cxn modelId="{555F0818-97D1-45B4-AA21-4482DA13DA3F}" type="presParOf" srcId="{0FBA8AE5-9DDD-449C-B671-C5B9B1210A4B}" destId="{20177A04-EE50-4374-93A2-76ECA72C3A1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54539-EF26-4254-BE94-54355BD289C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076C242A-8563-4E83-86D9-2DD6CCFBECCC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2032FD-BA46-420D-897A-6D144B666363}" type="parTrans" cxnId="{5912E9CC-D28F-4EFF-A72D-6FD57F8BF18B}">
      <dgm:prSet/>
      <dgm:spPr/>
      <dgm:t>
        <a:bodyPr/>
        <a:lstStyle/>
        <a:p>
          <a:endParaRPr lang="zh-TW" altLang="en-US"/>
        </a:p>
      </dgm:t>
    </dgm:pt>
    <dgm:pt modelId="{B5FAE315-07D9-4AE5-965F-2BD94ECCBCD6}" type="sibTrans" cxnId="{5912E9CC-D28F-4EFF-A72D-6FD57F8BF18B}">
      <dgm:prSet/>
      <dgm:spPr/>
      <dgm:t>
        <a:bodyPr/>
        <a:lstStyle/>
        <a:p>
          <a:endParaRPr lang="zh-TW" altLang="en-US"/>
        </a:p>
      </dgm:t>
    </dgm:pt>
    <dgm:pt modelId="{512CB30C-C737-413E-8F19-DCD6E0086566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A7368D-8089-486C-8F30-734CFA813C5D}" type="parTrans" cxnId="{8EDC9AE4-A996-4DF1-8206-A96833EC2B54}">
      <dgm:prSet/>
      <dgm:spPr/>
      <dgm:t>
        <a:bodyPr/>
        <a:lstStyle/>
        <a:p>
          <a:endParaRPr lang="zh-TW" altLang="en-US"/>
        </a:p>
      </dgm:t>
    </dgm:pt>
    <dgm:pt modelId="{AFDB11DF-01F9-4A3F-B005-19039BB0F1F7}" type="sibTrans" cxnId="{8EDC9AE4-A996-4DF1-8206-A96833EC2B54}">
      <dgm:prSet/>
      <dgm:spPr/>
      <dgm:t>
        <a:bodyPr/>
        <a:lstStyle/>
        <a:p>
          <a:endParaRPr lang="zh-TW" altLang="en-US"/>
        </a:p>
      </dgm:t>
    </dgm:pt>
    <dgm:pt modelId="{96C2CD68-002A-4CF6-888E-F038F65471C3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ECC006-94F9-44BE-83E7-8BBF5C11AF9C}" type="parTrans" cxnId="{CC89E11C-BBC3-44EE-942B-4879686386A4}">
      <dgm:prSet/>
      <dgm:spPr/>
      <dgm:t>
        <a:bodyPr/>
        <a:lstStyle/>
        <a:p>
          <a:endParaRPr lang="zh-TW" altLang="en-US"/>
        </a:p>
      </dgm:t>
    </dgm:pt>
    <dgm:pt modelId="{DFDB7DE9-2F80-406E-AB60-658FDE9F684C}" type="sibTrans" cxnId="{CC89E11C-BBC3-44EE-942B-4879686386A4}">
      <dgm:prSet/>
      <dgm:spPr/>
      <dgm:t>
        <a:bodyPr/>
        <a:lstStyle/>
        <a:p>
          <a:endParaRPr lang="zh-TW" altLang="en-US"/>
        </a:p>
      </dgm:t>
    </dgm:pt>
    <dgm:pt modelId="{341F6D4E-47F6-4D7D-A6D0-2824620CD5F4}">
      <dgm:prSet custT="1"/>
      <dgm:spPr/>
      <dgm:t>
        <a:bodyPr/>
        <a:lstStyle/>
        <a:p>
          <a:r>
            <a:rPr lang="zh-TW" altLang="en-US" sz="23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9F14B6-74BA-432D-B5AB-395FBE69B2A7}" type="parTrans" cxnId="{FB802273-BA2A-4330-BDB9-7FB6C3A916F5}">
      <dgm:prSet/>
      <dgm:spPr/>
      <dgm:t>
        <a:bodyPr/>
        <a:lstStyle/>
        <a:p>
          <a:endParaRPr lang="zh-TW" altLang="en-US"/>
        </a:p>
      </dgm:t>
    </dgm:pt>
    <dgm:pt modelId="{7E5B1C69-92F8-4135-AC4C-938679A98E64}" type="sibTrans" cxnId="{FB802273-BA2A-4330-BDB9-7FB6C3A916F5}">
      <dgm:prSet/>
      <dgm:spPr/>
      <dgm:t>
        <a:bodyPr/>
        <a:lstStyle/>
        <a:p>
          <a:endParaRPr lang="zh-TW" altLang="en-US"/>
        </a:p>
      </dgm:t>
    </dgm:pt>
    <dgm:pt modelId="{0CE51D44-FCE2-4097-9354-3E9AD67FF285}">
      <dgm:prSet/>
      <dgm:spPr/>
      <dgm:t>
        <a:bodyPr/>
        <a:lstStyle/>
        <a:p>
          <a:endParaRPr lang="zh-TW" altLang="en-US"/>
        </a:p>
      </dgm:t>
    </dgm:pt>
    <dgm:pt modelId="{145F4C7A-70C5-41AA-82FA-D371A22B06BA}" type="parTrans" cxnId="{FD66AC16-64E7-4EFA-9B6B-E897A89BF7CD}">
      <dgm:prSet/>
      <dgm:spPr/>
      <dgm:t>
        <a:bodyPr/>
        <a:lstStyle/>
        <a:p>
          <a:endParaRPr lang="zh-TW" altLang="en-US"/>
        </a:p>
      </dgm:t>
    </dgm:pt>
    <dgm:pt modelId="{0331B780-ABE1-4EF2-B16A-915B6865EBD5}" type="sibTrans" cxnId="{FD66AC16-64E7-4EFA-9B6B-E897A89BF7CD}">
      <dgm:prSet/>
      <dgm:spPr/>
      <dgm:t>
        <a:bodyPr/>
        <a:lstStyle/>
        <a:p>
          <a:endParaRPr lang="zh-TW" altLang="en-US"/>
        </a:p>
      </dgm:t>
    </dgm:pt>
    <dgm:pt modelId="{82D0E12A-9D4A-47AA-A1A8-A68D95E8BDDC}" type="pres">
      <dgm:prSet presAssocID="{9B254539-EF26-4254-BE94-54355BD289CF}" presName="Name0" presStyleCnt="0">
        <dgm:presLayoutVars>
          <dgm:dir/>
          <dgm:animLvl val="lvl"/>
          <dgm:resizeHandles val="exact"/>
        </dgm:presLayoutVars>
      </dgm:prSet>
      <dgm:spPr/>
    </dgm:pt>
    <dgm:pt modelId="{32042194-54BF-43F2-B17A-B8762FFC2747}" type="pres">
      <dgm:prSet presAssocID="{076C242A-8563-4E83-86D9-2DD6CCFBECCC}" presName="composite" presStyleCnt="0"/>
      <dgm:spPr/>
    </dgm:pt>
    <dgm:pt modelId="{0E5C8AE2-06D7-4881-8AC6-692F096B30D1}" type="pres">
      <dgm:prSet presAssocID="{076C242A-8563-4E83-86D9-2DD6CCFBECC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266AA6-01B0-4403-BDCA-EEB38E408E3E}" type="pres">
      <dgm:prSet presAssocID="{076C242A-8563-4E83-86D9-2DD6CCFBECCC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EEA297-94E7-4080-991B-CCEF90916E12}" type="pres">
      <dgm:prSet presAssocID="{B5FAE315-07D9-4AE5-965F-2BD94ECCBCD6}" presName="space" presStyleCnt="0"/>
      <dgm:spPr/>
    </dgm:pt>
    <dgm:pt modelId="{85A6D429-6839-4040-B904-0991BF529436}" type="pres">
      <dgm:prSet presAssocID="{512CB30C-C737-413E-8F19-DCD6E0086566}" presName="composite" presStyleCnt="0"/>
      <dgm:spPr/>
    </dgm:pt>
    <dgm:pt modelId="{EA90CCAD-7DAD-48D0-9BC6-212CECCD178C}" type="pres">
      <dgm:prSet presAssocID="{512CB30C-C737-413E-8F19-DCD6E008656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1AE1B-0CD8-4202-9552-3DAB6E1E90C8}" type="pres">
      <dgm:prSet presAssocID="{512CB30C-C737-413E-8F19-DCD6E0086566}" presName="desTx" presStyleLbl="revTx" presStyleIdx="0" presStyleCnt="1">
        <dgm:presLayoutVars>
          <dgm:bulletEnabled val="1"/>
        </dgm:presLayoutVars>
      </dgm:prSet>
      <dgm:spPr/>
    </dgm:pt>
    <dgm:pt modelId="{AD4B066E-8E3F-46B4-A23F-B7466639FABE}" type="pres">
      <dgm:prSet presAssocID="{AFDB11DF-01F9-4A3F-B005-19039BB0F1F7}" presName="space" presStyleCnt="0"/>
      <dgm:spPr/>
    </dgm:pt>
    <dgm:pt modelId="{1CE7E796-A460-4D86-9BB1-813F78EE18BE}" type="pres">
      <dgm:prSet presAssocID="{96C2CD68-002A-4CF6-888E-F038F65471C3}" presName="composite" presStyleCnt="0"/>
      <dgm:spPr/>
    </dgm:pt>
    <dgm:pt modelId="{64E15ADE-9C73-41CC-A044-DAFFF1B9ECD0}" type="pres">
      <dgm:prSet presAssocID="{96C2CD68-002A-4CF6-888E-F038F65471C3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321F48-84AB-48C7-B34E-8AFFFB7108F3}" type="pres">
      <dgm:prSet presAssocID="{96C2CD68-002A-4CF6-888E-F038F65471C3}" presName="desTx" presStyleLbl="revTx" presStyleIdx="0" presStyleCnt="1">
        <dgm:presLayoutVars>
          <dgm:bulletEnabled val="1"/>
        </dgm:presLayoutVars>
      </dgm:prSet>
      <dgm:spPr/>
    </dgm:pt>
    <dgm:pt modelId="{FC34F3E4-75FB-4296-821C-7A403BC26594}" type="pres">
      <dgm:prSet presAssocID="{DFDB7DE9-2F80-406E-AB60-658FDE9F684C}" presName="space" presStyleCnt="0"/>
      <dgm:spPr/>
    </dgm:pt>
    <dgm:pt modelId="{0FBA8AE5-9DDD-449C-B671-C5B9B1210A4B}" type="pres">
      <dgm:prSet presAssocID="{341F6D4E-47F6-4D7D-A6D0-2824620CD5F4}" presName="composite" presStyleCnt="0"/>
      <dgm:spPr/>
    </dgm:pt>
    <dgm:pt modelId="{DF7C72D4-9DE3-4906-AAE0-2B3EF55C58DD}" type="pres">
      <dgm:prSet presAssocID="{341F6D4E-47F6-4D7D-A6D0-2824620CD5F4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177A04-EE50-4374-93A2-76ECA72C3A1E}" type="pres">
      <dgm:prSet presAssocID="{341F6D4E-47F6-4D7D-A6D0-2824620CD5F4}" presName="desTx" presStyleLbl="revTx" presStyleIdx="0" presStyleCnt="1">
        <dgm:presLayoutVars>
          <dgm:bulletEnabled val="1"/>
        </dgm:presLayoutVars>
      </dgm:prSet>
      <dgm:spPr/>
    </dgm:pt>
  </dgm:ptLst>
  <dgm:cxnLst>
    <dgm:cxn modelId="{5912E9CC-D28F-4EFF-A72D-6FD57F8BF18B}" srcId="{9B254539-EF26-4254-BE94-54355BD289CF}" destId="{076C242A-8563-4E83-86D9-2DD6CCFBECCC}" srcOrd="0" destOrd="0" parTransId="{4A2032FD-BA46-420D-897A-6D144B666363}" sibTransId="{B5FAE315-07D9-4AE5-965F-2BD94ECCBCD6}"/>
    <dgm:cxn modelId="{8EDC9AE4-A996-4DF1-8206-A96833EC2B54}" srcId="{9B254539-EF26-4254-BE94-54355BD289CF}" destId="{512CB30C-C737-413E-8F19-DCD6E0086566}" srcOrd="1" destOrd="0" parTransId="{93A7368D-8089-486C-8F30-734CFA813C5D}" sibTransId="{AFDB11DF-01F9-4A3F-B005-19039BB0F1F7}"/>
    <dgm:cxn modelId="{0217DAF4-AB5F-4E85-80AD-633DDAE63D07}" type="presOf" srcId="{512CB30C-C737-413E-8F19-DCD6E0086566}" destId="{EA90CCAD-7DAD-48D0-9BC6-212CECCD178C}" srcOrd="0" destOrd="0" presId="urn:microsoft.com/office/officeart/2005/8/layout/chevron1"/>
    <dgm:cxn modelId="{FB802273-BA2A-4330-BDB9-7FB6C3A916F5}" srcId="{9B254539-EF26-4254-BE94-54355BD289CF}" destId="{341F6D4E-47F6-4D7D-A6D0-2824620CD5F4}" srcOrd="3" destOrd="0" parTransId="{E89F14B6-74BA-432D-B5AB-395FBE69B2A7}" sibTransId="{7E5B1C69-92F8-4135-AC4C-938679A98E64}"/>
    <dgm:cxn modelId="{537B2B65-364F-4668-A577-982211644ACD}" type="presOf" srcId="{341F6D4E-47F6-4D7D-A6D0-2824620CD5F4}" destId="{DF7C72D4-9DE3-4906-AAE0-2B3EF55C58DD}" srcOrd="0" destOrd="0" presId="urn:microsoft.com/office/officeart/2005/8/layout/chevron1"/>
    <dgm:cxn modelId="{F5B05114-68E9-4B12-935F-F3C5939AD7DD}" type="presOf" srcId="{0CE51D44-FCE2-4097-9354-3E9AD67FF285}" destId="{89266AA6-01B0-4403-BDCA-EEB38E408E3E}" srcOrd="0" destOrd="0" presId="urn:microsoft.com/office/officeart/2005/8/layout/chevron1"/>
    <dgm:cxn modelId="{23731AC4-4415-4516-8C1F-94E7F5F17062}" type="presOf" srcId="{96C2CD68-002A-4CF6-888E-F038F65471C3}" destId="{64E15ADE-9C73-41CC-A044-DAFFF1B9ECD0}" srcOrd="0" destOrd="0" presId="urn:microsoft.com/office/officeart/2005/8/layout/chevron1"/>
    <dgm:cxn modelId="{9DEFB6DA-7DF1-45A5-AB69-AE03785A1E33}" type="presOf" srcId="{9B254539-EF26-4254-BE94-54355BD289CF}" destId="{82D0E12A-9D4A-47AA-A1A8-A68D95E8BDDC}" srcOrd="0" destOrd="0" presId="urn:microsoft.com/office/officeart/2005/8/layout/chevron1"/>
    <dgm:cxn modelId="{C7AD5ED7-AFC0-4361-AB98-058B62BD3E80}" type="presOf" srcId="{076C242A-8563-4E83-86D9-2DD6CCFBECCC}" destId="{0E5C8AE2-06D7-4881-8AC6-692F096B30D1}" srcOrd="0" destOrd="0" presId="urn:microsoft.com/office/officeart/2005/8/layout/chevron1"/>
    <dgm:cxn modelId="{FD66AC16-64E7-4EFA-9B6B-E897A89BF7CD}" srcId="{076C242A-8563-4E83-86D9-2DD6CCFBECCC}" destId="{0CE51D44-FCE2-4097-9354-3E9AD67FF285}" srcOrd="0" destOrd="0" parTransId="{145F4C7A-70C5-41AA-82FA-D371A22B06BA}" sibTransId="{0331B780-ABE1-4EF2-B16A-915B6865EBD5}"/>
    <dgm:cxn modelId="{CC89E11C-BBC3-44EE-942B-4879686386A4}" srcId="{9B254539-EF26-4254-BE94-54355BD289CF}" destId="{96C2CD68-002A-4CF6-888E-F038F65471C3}" srcOrd="2" destOrd="0" parTransId="{BCECC006-94F9-44BE-83E7-8BBF5C11AF9C}" sibTransId="{DFDB7DE9-2F80-406E-AB60-658FDE9F684C}"/>
    <dgm:cxn modelId="{DAE31F78-5217-47C7-8C15-CE1CC48AA7A7}" type="presParOf" srcId="{82D0E12A-9D4A-47AA-A1A8-A68D95E8BDDC}" destId="{32042194-54BF-43F2-B17A-B8762FFC2747}" srcOrd="0" destOrd="0" presId="urn:microsoft.com/office/officeart/2005/8/layout/chevron1"/>
    <dgm:cxn modelId="{6F786587-F3BB-422D-945C-28D24F7232D1}" type="presParOf" srcId="{32042194-54BF-43F2-B17A-B8762FFC2747}" destId="{0E5C8AE2-06D7-4881-8AC6-692F096B30D1}" srcOrd="0" destOrd="0" presId="urn:microsoft.com/office/officeart/2005/8/layout/chevron1"/>
    <dgm:cxn modelId="{FBB89484-62FB-4E4E-9568-61769C890C07}" type="presParOf" srcId="{32042194-54BF-43F2-B17A-B8762FFC2747}" destId="{89266AA6-01B0-4403-BDCA-EEB38E408E3E}" srcOrd="1" destOrd="0" presId="urn:microsoft.com/office/officeart/2005/8/layout/chevron1"/>
    <dgm:cxn modelId="{01F42722-2D08-49B8-BBD9-83525F5801F1}" type="presParOf" srcId="{82D0E12A-9D4A-47AA-A1A8-A68D95E8BDDC}" destId="{CDEEA297-94E7-4080-991B-CCEF90916E12}" srcOrd="1" destOrd="0" presId="urn:microsoft.com/office/officeart/2005/8/layout/chevron1"/>
    <dgm:cxn modelId="{E3CB0C2B-390C-4D54-974C-A23BE98EC467}" type="presParOf" srcId="{82D0E12A-9D4A-47AA-A1A8-A68D95E8BDDC}" destId="{85A6D429-6839-4040-B904-0991BF529436}" srcOrd="2" destOrd="0" presId="urn:microsoft.com/office/officeart/2005/8/layout/chevron1"/>
    <dgm:cxn modelId="{00B5F992-B94D-490A-B58C-2A27F61C0B42}" type="presParOf" srcId="{85A6D429-6839-4040-B904-0991BF529436}" destId="{EA90CCAD-7DAD-48D0-9BC6-212CECCD178C}" srcOrd="0" destOrd="0" presId="urn:microsoft.com/office/officeart/2005/8/layout/chevron1"/>
    <dgm:cxn modelId="{403C62AC-3DFB-4E62-B2E5-00A0C3A1153A}" type="presParOf" srcId="{85A6D429-6839-4040-B904-0991BF529436}" destId="{C1C1AE1B-0CD8-4202-9552-3DAB6E1E90C8}" srcOrd="1" destOrd="0" presId="urn:microsoft.com/office/officeart/2005/8/layout/chevron1"/>
    <dgm:cxn modelId="{6C85C543-7108-4F16-B4E8-8A7D21E81311}" type="presParOf" srcId="{82D0E12A-9D4A-47AA-A1A8-A68D95E8BDDC}" destId="{AD4B066E-8E3F-46B4-A23F-B7466639FABE}" srcOrd="3" destOrd="0" presId="urn:microsoft.com/office/officeart/2005/8/layout/chevron1"/>
    <dgm:cxn modelId="{8E1EDB8F-B198-4046-94F3-CFCF6A5484DD}" type="presParOf" srcId="{82D0E12A-9D4A-47AA-A1A8-A68D95E8BDDC}" destId="{1CE7E796-A460-4D86-9BB1-813F78EE18BE}" srcOrd="4" destOrd="0" presId="urn:microsoft.com/office/officeart/2005/8/layout/chevron1"/>
    <dgm:cxn modelId="{4DCDB5D8-7CE7-47BF-BCB9-AAF44C9412DF}" type="presParOf" srcId="{1CE7E796-A460-4D86-9BB1-813F78EE18BE}" destId="{64E15ADE-9C73-41CC-A044-DAFFF1B9ECD0}" srcOrd="0" destOrd="0" presId="urn:microsoft.com/office/officeart/2005/8/layout/chevron1"/>
    <dgm:cxn modelId="{B2B95383-9436-48B7-A732-CC7969902FC6}" type="presParOf" srcId="{1CE7E796-A460-4D86-9BB1-813F78EE18BE}" destId="{EF321F48-84AB-48C7-B34E-8AFFFB7108F3}" srcOrd="1" destOrd="0" presId="urn:microsoft.com/office/officeart/2005/8/layout/chevron1"/>
    <dgm:cxn modelId="{55782DB7-F699-43D8-B283-D58524C56C57}" type="presParOf" srcId="{82D0E12A-9D4A-47AA-A1A8-A68D95E8BDDC}" destId="{FC34F3E4-75FB-4296-821C-7A403BC26594}" srcOrd="5" destOrd="0" presId="urn:microsoft.com/office/officeart/2005/8/layout/chevron1"/>
    <dgm:cxn modelId="{BA298063-47E1-49A2-A396-B5932892B7AB}" type="presParOf" srcId="{82D0E12A-9D4A-47AA-A1A8-A68D95E8BDDC}" destId="{0FBA8AE5-9DDD-449C-B671-C5B9B1210A4B}" srcOrd="6" destOrd="0" presId="urn:microsoft.com/office/officeart/2005/8/layout/chevron1"/>
    <dgm:cxn modelId="{77958544-5A21-42C6-B836-ABF048E57926}" type="presParOf" srcId="{0FBA8AE5-9DDD-449C-B671-C5B9B1210A4B}" destId="{DF7C72D4-9DE3-4906-AAE0-2B3EF55C58DD}" srcOrd="0" destOrd="0" presId="urn:microsoft.com/office/officeart/2005/8/layout/chevron1"/>
    <dgm:cxn modelId="{32CE2DEC-06C4-4812-BCA9-9B3FF7B33579}" type="presParOf" srcId="{0FBA8AE5-9DDD-449C-B671-C5B9B1210A4B}" destId="{20177A04-EE50-4374-93A2-76ECA72C3A1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2A4A5-771A-466E-BDBD-CE6226D3F1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C0DB709-460F-4578-AEEC-0CC3DD7E3BA6}">
      <dgm:prSet phldrT="[文字]" custT="1"/>
      <dgm:spPr/>
      <dgm:t>
        <a:bodyPr/>
        <a:lstStyle/>
        <a:p>
          <a:r>
            <a:rPr lang="en-US" altLang="zh-TW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9-11</a:t>
          </a:r>
          <a:r>
            <a:rPr lang="zh-TW" altLang="en-US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</a:t>
          </a:r>
          <a:r>
            <a:rPr lang="zh-TW" altLang="en-US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34F07E-C583-4605-9E48-9E078023321F}" type="parTrans" cxnId="{6429FA9A-7814-4ABE-8714-095463C51C6B}">
      <dgm:prSet/>
      <dgm:spPr/>
      <dgm:t>
        <a:bodyPr/>
        <a:lstStyle/>
        <a:p>
          <a:endParaRPr lang="zh-TW" altLang="en-US"/>
        </a:p>
      </dgm:t>
    </dgm:pt>
    <dgm:pt modelId="{11B0A012-FBF0-4E25-97AA-54DAADBF8C6B}" type="sibTrans" cxnId="{6429FA9A-7814-4ABE-8714-095463C51C6B}">
      <dgm:prSet/>
      <dgm:spPr/>
      <dgm:t>
        <a:bodyPr/>
        <a:lstStyle/>
        <a:p>
          <a:endParaRPr lang="zh-TW" altLang="en-US"/>
        </a:p>
      </dgm:t>
    </dgm:pt>
    <dgm:pt modelId="{FC1E0D1E-779E-42BC-BAF0-638D2920B612}">
      <dgm:prSet phldrT="[文字]" custT="1"/>
      <dgm:spPr/>
      <dgm:t>
        <a:bodyPr/>
        <a:lstStyle/>
        <a:p>
          <a:r>
            <a:rPr lang="en-US" altLang="zh-TW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12-5</a:t>
          </a:r>
          <a:r>
            <a:rPr lang="zh-TW" altLang="en-US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</a:t>
          </a:r>
          <a:r>
            <a:rPr lang="zh-TW" altLang="en-US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dirty="0">
            <a:solidFill>
              <a:schemeClr val="bg1"/>
            </a:solidFill>
          </a:endParaRPr>
        </a:p>
      </dgm:t>
    </dgm:pt>
    <dgm:pt modelId="{E2822F62-F8F1-4432-AD23-11A7E3A262B0}" type="parTrans" cxnId="{BCB0E08B-31B2-46D5-8568-4DBA4A853D62}">
      <dgm:prSet/>
      <dgm:spPr/>
      <dgm:t>
        <a:bodyPr/>
        <a:lstStyle/>
        <a:p>
          <a:endParaRPr lang="zh-TW" altLang="en-US"/>
        </a:p>
      </dgm:t>
    </dgm:pt>
    <dgm:pt modelId="{CF419DBC-995E-4584-AFC8-D74C70FE79CA}" type="sibTrans" cxnId="{BCB0E08B-31B2-46D5-8568-4DBA4A853D62}">
      <dgm:prSet/>
      <dgm:spPr/>
      <dgm:t>
        <a:bodyPr/>
        <a:lstStyle/>
        <a:p>
          <a:endParaRPr lang="zh-TW" altLang="en-US"/>
        </a:p>
      </dgm:t>
    </dgm:pt>
    <dgm:pt modelId="{91B2A650-539B-4CE8-BAEA-CF72E5C2DE33}">
      <dgm:prSet phldrT="[文字]" custT="1"/>
      <dgm:spPr/>
      <dgm:t>
        <a:bodyPr/>
        <a:lstStyle/>
        <a:p>
          <a:r>
            <a:rPr lang="en-US" altLang="zh-TW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6-11</a:t>
          </a:r>
          <a:r>
            <a:rPr lang="zh-TW" altLang="en-US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</a:t>
          </a:r>
          <a:r>
            <a:rPr lang="zh-TW" altLang="en-US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dirty="0">
            <a:solidFill>
              <a:schemeClr val="bg1"/>
            </a:solidFill>
          </a:endParaRPr>
        </a:p>
      </dgm:t>
    </dgm:pt>
    <dgm:pt modelId="{C4BF8BFC-C6B4-49C5-AF0A-F5C3765834D9}" type="parTrans" cxnId="{05B19686-E4E0-4E07-83DE-FF2CA418925D}">
      <dgm:prSet/>
      <dgm:spPr/>
      <dgm:t>
        <a:bodyPr/>
        <a:lstStyle/>
        <a:p>
          <a:endParaRPr lang="zh-TW" altLang="en-US"/>
        </a:p>
      </dgm:t>
    </dgm:pt>
    <dgm:pt modelId="{81709746-CB6A-4119-88BE-6D946DD00ED0}" type="sibTrans" cxnId="{05B19686-E4E0-4E07-83DE-FF2CA418925D}">
      <dgm:prSet/>
      <dgm:spPr/>
      <dgm:t>
        <a:bodyPr/>
        <a:lstStyle/>
        <a:p>
          <a:endParaRPr lang="zh-TW" altLang="en-US"/>
        </a:p>
      </dgm:t>
    </dgm:pt>
    <dgm:pt modelId="{3BA503F0-27A8-46F7-B112-94CF7FF6183E}">
      <dgm:prSet custT="1"/>
      <dgm:spPr/>
      <dgm:t>
        <a:bodyPr/>
        <a:lstStyle/>
        <a:p>
          <a:r>
            <a:rPr lang="en-US" altLang="zh-TW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12-5</a:t>
          </a:r>
          <a:r>
            <a:rPr lang="zh-TW" altLang="en-US" sz="2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</a:t>
          </a:r>
          <a:r>
            <a:rPr lang="zh-TW" altLang="en-US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dirty="0">
            <a:solidFill>
              <a:schemeClr val="bg1"/>
            </a:solidFill>
          </a:endParaRPr>
        </a:p>
      </dgm:t>
    </dgm:pt>
    <dgm:pt modelId="{8C40DA89-4E27-43D2-97ED-F577514344BB}" type="parTrans" cxnId="{6DFAD89D-CBEA-4D99-A744-BEC970FB562A}">
      <dgm:prSet/>
      <dgm:spPr/>
      <dgm:t>
        <a:bodyPr/>
        <a:lstStyle/>
        <a:p>
          <a:endParaRPr lang="zh-TW" altLang="en-US"/>
        </a:p>
      </dgm:t>
    </dgm:pt>
    <dgm:pt modelId="{0919E15B-8FA6-4FC6-9EE6-BFD1BDE8ABDC}" type="sibTrans" cxnId="{6DFAD89D-CBEA-4D99-A744-BEC970FB562A}">
      <dgm:prSet/>
      <dgm:spPr/>
      <dgm:t>
        <a:bodyPr/>
        <a:lstStyle/>
        <a:p>
          <a:endParaRPr lang="zh-TW" altLang="en-US"/>
        </a:p>
      </dgm:t>
    </dgm:pt>
    <dgm:pt modelId="{923BAA7A-3D2B-49CC-8ADF-49BA41647697}" type="pres">
      <dgm:prSet presAssocID="{BAC2A4A5-771A-466E-BDBD-CE6226D3F1FD}" presName="Name0" presStyleCnt="0">
        <dgm:presLayoutVars>
          <dgm:dir/>
          <dgm:resizeHandles val="exact"/>
        </dgm:presLayoutVars>
      </dgm:prSet>
      <dgm:spPr/>
    </dgm:pt>
    <dgm:pt modelId="{D3483DE4-63D2-4E60-97A4-2128A3F5D282}" type="pres">
      <dgm:prSet presAssocID="{1C0DB709-460F-4578-AEEC-0CC3DD7E3B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65D3E7-BCDF-4C7D-8975-38DB552780D9}" type="pres">
      <dgm:prSet presAssocID="{11B0A012-FBF0-4E25-97AA-54DAADBF8C6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37A6220-8427-4E94-A749-B6815A33A9C4}" type="pres">
      <dgm:prSet presAssocID="{11B0A012-FBF0-4E25-97AA-54DAADBF8C6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A01B706-FCF0-4626-9C65-D3FA0F08FDF2}" type="pres">
      <dgm:prSet presAssocID="{FC1E0D1E-779E-42BC-BAF0-638D2920B6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576854-79A4-4EA2-8FEE-332A6C36FC8E}" type="pres">
      <dgm:prSet presAssocID="{CF419DBC-995E-4584-AFC8-D74C70FE79CA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BC3AC01D-6BD8-4D0B-A6C7-3C29113AC1C5}" type="pres">
      <dgm:prSet presAssocID="{CF419DBC-995E-4584-AFC8-D74C70FE79CA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38407FF-CFFE-4C27-A3F2-1FD7EB0D8B3D}" type="pres">
      <dgm:prSet presAssocID="{91B2A650-539B-4CE8-BAEA-CF72E5C2DE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D67998-6911-4EAD-916D-62B859E170D0}" type="pres">
      <dgm:prSet presAssocID="{81709746-CB6A-4119-88BE-6D946DD00ED0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56E8B74C-2E0B-4BAB-B3EB-5842CB355DAE}" type="pres">
      <dgm:prSet presAssocID="{81709746-CB6A-4119-88BE-6D946DD00ED0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3E80D25-C7B7-44C2-8D88-8A3214633EDF}" type="pres">
      <dgm:prSet presAssocID="{3BA503F0-27A8-46F7-B112-94CF7FF618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29FA9A-7814-4ABE-8714-095463C51C6B}" srcId="{BAC2A4A5-771A-466E-BDBD-CE6226D3F1FD}" destId="{1C0DB709-460F-4578-AEEC-0CC3DD7E3BA6}" srcOrd="0" destOrd="0" parTransId="{F034F07E-C583-4605-9E48-9E078023321F}" sibTransId="{11B0A012-FBF0-4E25-97AA-54DAADBF8C6B}"/>
    <dgm:cxn modelId="{CC3C2308-F665-47E1-A5BF-52CDB1D9A649}" type="presOf" srcId="{FC1E0D1E-779E-42BC-BAF0-638D2920B612}" destId="{BA01B706-FCF0-4626-9C65-D3FA0F08FDF2}" srcOrd="0" destOrd="0" presId="urn:microsoft.com/office/officeart/2005/8/layout/process1"/>
    <dgm:cxn modelId="{BCB0E08B-31B2-46D5-8568-4DBA4A853D62}" srcId="{BAC2A4A5-771A-466E-BDBD-CE6226D3F1FD}" destId="{FC1E0D1E-779E-42BC-BAF0-638D2920B612}" srcOrd="1" destOrd="0" parTransId="{E2822F62-F8F1-4432-AD23-11A7E3A262B0}" sibTransId="{CF419DBC-995E-4584-AFC8-D74C70FE79CA}"/>
    <dgm:cxn modelId="{1CE17252-8AB0-4428-8EC8-55A34A06D3E0}" type="presOf" srcId="{BAC2A4A5-771A-466E-BDBD-CE6226D3F1FD}" destId="{923BAA7A-3D2B-49CC-8ADF-49BA41647697}" srcOrd="0" destOrd="0" presId="urn:microsoft.com/office/officeart/2005/8/layout/process1"/>
    <dgm:cxn modelId="{34DC809F-9949-4369-A1EC-5E7F0ABD3FF1}" type="presOf" srcId="{CF419DBC-995E-4584-AFC8-D74C70FE79CA}" destId="{BC3AC01D-6BD8-4D0B-A6C7-3C29113AC1C5}" srcOrd="1" destOrd="0" presId="urn:microsoft.com/office/officeart/2005/8/layout/process1"/>
    <dgm:cxn modelId="{2FAC52DD-AB3A-427C-A651-9B99930B0CD0}" type="presOf" srcId="{81709746-CB6A-4119-88BE-6D946DD00ED0}" destId="{56E8B74C-2E0B-4BAB-B3EB-5842CB355DAE}" srcOrd="1" destOrd="0" presId="urn:microsoft.com/office/officeart/2005/8/layout/process1"/>
    <dgm:cxn modelId="{6DFAD89D-CBEA-4D99-A744-BEC970FB562A}" srcId="{BAC2A4A5-771A-466E-BDBD-CE6226D3F1FD}" destId="{3BA503F0-27A8-46F7-B112-94CF7FF6183E}" srcOrd="3" destOrd="0" parTransId="{8C40DA89-4E27-43D2-97ED-F577514344BB}" sibTransId="{0919E15B-8FA6-4FC6-9EE6-BFD1BDE8ABDC}"/>
    <dgm:cxn modelId="{05B19686-E4E0-4E07-83DE-FF2CA418925D}" srcId="{BAC2A4A5-771A-466E-BDBD-CE6226D3F1FD}" destId="{91B2A650-539B-4CE8-BAEA-CF72E5C2DE33}" srcOrd="2" destOrd="0" parTransId="{C4BF8BFC-C6B4-49C5-AF0A-F5C3765834D9}" sibTransId="{81709746-CB6A-4119-88BE-6D946DD00ED0}"/>
    <dgm:cxn modelId="{78A96A61-CF2D-4913-9C37-034C1C61B86D}" type="presOf" srcId="{3BA503F0-27A8-46F7-B112-94CF7FF6183E}" destId="{63E80D25-C7B7-44C2-8D88-8A3214633EDF}" srcOrd="0" destOrd="0" presId="urn:microsoft.com/office/officeart/2005/8/layout/process1"/>
    <dgm:cxn modelId="{B9E72511-CBEF-4642-9752-7D63AB1C0D37}" type="presOf" srcId="{11B0A012-FBF0-4E25-97AA-54DAADBF8C6B}" destId="{F565D3E7-BCDF-4C7D-8975-38DB552780D9}" srcOrd="0" destOrd="0" presId="urn:microsoft.com/office/officeart/2005/8/layout/process1"/>
    <dgm:cxn modelId="{5F02B219-5D33-40A3-BFEF-AB4F4FDFC41B}" type="presOf" srcId="{11B0A012-FBF0-4E25-97AA-54DAADBF8C6B}" destId="{237A6220-8427-4E94-A749-B6815A33A9C4}" srcOrd="1" destOrd="0" presId="urn:microsoft.com/office/officeart/2005/8/layout/process1"/>
    <dgm:cxn modelId="{8F3B95D2-13BF-4E5F-9289-3A6E05139E02}" type="presOf" srcId="{81709746-CB6A-4119-88BE-6D946DD00ED0}" destId="{91D67998-6911-4EAD-916D-62B859E170D0}" srcOrd="0" destOrd="0" presId="urn:microsoft.com/office/officeart/2005/8/layout/process1"/>
    <dgm:cxn modelId="{3C7E3D05-321B-4A76-8094-BA818DCA4334}" type="presOf" srcId="{1C0DB709-460F-4578-AEEC-0CC3DD7E3BA6}" destId="{D3483DE4-63D2-4E60-97A4-2128A3F5D282}" srcOrd="0" destOrd="0" presId="urn:microsoft.com/office/officeart/2005/8/layout/process1"/>
    <dgm:cxn modelId="{614A5F13-1CFD-45A3-BFA2-2A84EC021D5D}" type="presOf" srcId="{91B2A650-539B-4CE8-BAEA-CF72E5C2DE33}" destId="{438407FF-CFFE-4C27-A3F2-1FD7EB0D8B3D}" srcOrd="0" destOrd="0" presId="urn:microsoft.com/office/officeart/2005/8/layout/process1"/>
    <dgm:cxn modelId="{C8BA1726-C9C2-424D-B68C-0299DA3D925A}" type="presOf" srcId="{CF419DBC-995E-4584-AFC8-D74C70FE79CA}" destId="{F9576854-79A4-4EA2-8FEE-332A6C36FC8E}" srcOrd="0" destOrd="0" presId="urn:microsoft.com/office/officeart/2005/8/layout/process1"/>
    <dgm:cxn modelId="{AC19BCF9-A238-456D-BE32-EE119EFEE5AC}" type="presParOf" srcId="{923BAA7A-3D2B-49CC-8ADF-49BA41647697}" destId="{D3483DE4-63D2-4E60-97A4-2128A3F5D282}" srcOrd="0" destOrd="0" presId="urn:microsoft.com/office/officeart/2005/8/layout/process1"/>
    <dgm:cxn modelId="{4FDA5AC0-0113-43E9-A2EF-F47407C12974}" type="presParOf" srcId="{923BAA7A-3D2B-49CC-8ADF-49BA41647697}" destId="{F565D3E7-BCDF-4C7D-8975-38DB552780D9}" srcOrd="1" destOrd="0" presId="urn:microsoft.com/office/officeart/2005/8/layout/process1"/>
    <dgm:cxn modelId="{E3185F5E-E5AD-4000-8DA9-DF9FA6B5F7E0}" type="presParOf" srcId="{F565D3E7-BCDF-4C7D-8975-38DB552780D9}" destId="{237A6220-8427-4E94-A749-B6815A33A9C4}" srcOrd="0" destOrd="0" presId="urn:microsoft.com/office/officeart/2005/8/layout/process1"/>
    <dgm:cxn modelId="{C36953F3-C5BB-4972-81CA-117B71411431}" type="presParOf" srcId="{923BAA7A-3D2B-49CC-8ADF-49BA41647697}" destId="{BA01B706-FCF0-4626-9C65-D3FA0F08FDF2}" srcOrd="2" destOrd="0" presId="urn:microsoft.com/office/officeart/2005/8/layout/process1"/>
    <dgm:cxn modelId="{3DC2B55C-ACEA-439D-BB86-935832C22DC0}" type="presParOf" srcId="{923BAA7A-3D2B-49CC-8ADF-49BA41647697}" destId="{F9576854-79A4-4EA2-8FEE-332A6C36FC8E}" srcOrd="3" destOrd="0" presId="urn:microsoft.com/office/officeart/2005/8/layout/process1"/>
    <dgm:cxn modelId="{8AA1F166-FC7A-4616-A244-42AAE3BE7C44}" type="presParOf" srcId="{F9576854-79A4-4EA2-8FEE-332A6C36FC8E}" destId="{BC3AC01D-6BD8-4D0B-A6C7-3C29113AC1C5}" srcOrd="0" destOrd="0" presId="urn:microsoft.com/office/officeart/2005/8/layout/process1"/>
    <dgm:cxn modelId="{D6CBFBCF-DE6A-49DC-AFE2-B7D1DB5076CA}" type="presParOf" srcId="{923BAA7A-3D2B-49CC-8ADF-49BA41647697}" destId="{438407FF-CFFE-4C27-A3F2-1FD7EB0D8B3D}" srcOrd="4" destOrd="0" presId="urn:microsoft.com/office/officeart/2005/8/layout/process1"/>
    <dgm:cxn modelId="{6E5D1FFB-4428-4366-B83A-91A72BA2644B}" type="presParOf" srcId="{923BAA7A-3D2B-49CC-8ADF-49BA41647697}" destId="{91D67998-6911-4EAD-916D-62B859E170D0}" srcOrd="5" destOrd="0" presId="urn:microsoft.com/office/officeart/2005/8/layout/process1"/>
    <dgm:cxn modelId="{8A6F4AEF-CA68-41DC-8BBB-7DE7E067FFBC}" type="presParOf" srcId="{91D67998-6911-4EAD-916D-62B859E170D0}" destId="{56E8B74C-2E0B-4BAB-B3EB-5842CB355DAE}" srcOrd="0" destOrd="0" presId="urn:microsoft.com/office/officeart/2005/8/layout/process1"/>
    <dgm:cxn modelId="{E379659B-101B-4752-B836-4DC48D4C44CC}" type="presParOf" srcId="{923BAA7A-3D2B-49CC-8ADF-49BA41647697}" destId="{63E80D25-C7B7-44C2-8D88-8A3214633ED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26D8CF-43A3-442A-B851-6F0C3658B53D}" type="doc">
      <dgm:prSet loTypeId="urn:microsoft.com/office/officeart/2009/3/layout/StepUpProcess" loCatId="process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A8606E04-B430-46D9-B1E4-377307A721B5}">
      <dgm:prSet phldrT="[文字]"/>
      <dgm:spPr/>
      <dgm:t>
        <a:bodyPr/>
        <a:lstStyle/>
        <a:p>
          <a:pPr algn="ctr"/>
          <a:r>
            <a:rPr lang="zh-TW" altLang="en-US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一年級</a:t>
          </a:r>
          <a:endParaRPr lang="en-US" altLang="zh-TW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01E052-F104-482A-A2DE-7F998C552591}" type="parTrans" cxnId="{1ADC1484-29DA-4E06-A802-43FD6CD3FE75}">
      <dgm:prSet/>
      <dgm:spPr/>
      <dgm:t>
        <a:bodyPr/>
        <a:lstStyle/>
        <a:p>
          <a:endParaRPr lang="zh-TW" altLang="en-US"/>
        </a:p>
      </dgm:t>
    </dgm:pt>
    <dgm:pt modelId="{31D185C3-1E78-4F51-BAE1-3048D5E4FBA0}" type="sibTrans" cxnId="{1ADC1484-29DA-4E06-A802-43FD6CD3FE75}">
      <dgm:prSet/>
      <dgm:spPr/>
      <dgm:t>
        <a:bodyPr/>
        <a:lstStyle/>
        <a:p>
          <a:endParaRPr lang="zh-TW" altLang="en-US"/>
        </a:p>
      </dgm:t>
    </dgm:pt>
    <dgm:pt modelId="{12158414-D75E-4389-A676-A6668D7671C5}">
      <dgm:prSet phldrT="[文字]"/>
      <dgm:spPr/>
      <dgm:t>
        <a:bodyPr/>
        <a:lstStyle/>
        <a:p>
          <a:pPr algn="ctr"/>
          <a:r>
            <a:rPr lang="zh-TW" altLang="en-US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二年級</a:t>
          </a:r>
          <a:endParaRPr lang="en-US" altLang="zh-TW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087DB3-96DC-4EEA-9515-228B82A436B2}" type="parTrans" cxnId="{2319B679-1549-47E9-BF48-558C424C2604}">
      <dgm:prSet/>
      <dgm:spPr/>
      <dgm:t>
        <a:bodyPr/>
        <a:lstStyle/>
        <a:p>
          <a:endParaRPr lang="zh-TW" altLang="en-US"/>
        </a:p>
      </dgm:t>
    </dgm:pt>
    <dgm:pt modelId="{670E97CE-511E-4615-ACB2-1D75F66CED34}" type="sibTrans" cxnId="{2319B679-1549-47E9-BF48-558C424C2604}">
      <dgm:prSet/>
      <dgm:spPr/>
      <dgm:t>
        <a:bodyPr/>
        <a:lstStyle/>
        <a:p>
          <a:endParaRPr lang="zh-TW" altLang="en-US"/>
        </a:p>
      </dgm:t>
    </dgm:pt>
    <dgm:pt modelId="{257365CC-101E-4B18-B580-72E7C498CF21}">
      <dgm:prSet phldrT="[文字]"/>
      <dgm:spPr/>
      <dgm:t>
        <a:bodyPr/>
        <a:lstStyle/>
        <a:p>
          <a:pPr algn="ctr"/>
          <a:r>
            <a:rPr lang="zh-TW" altLang="en-US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三年級</a:t>
          </a:r>
          <a:endParaRPr lang="en-US" altLang="zh-TW" b="1" dirty="0" smtClean="0">
            <a:solidFill>
              <a:schemeClr val="accent4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b="1" dirty="0">
            <a:solidFill>
              <a:schemeClr val="accent4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9E9906-9CB7-4CDE-BE0C-0852F2295403}" type="parTrans" cxnId="{5780F818-9B67-40A3-B238-BD31C8F7F483}">
      <dgm:prSet/>
      <dgm:spPr/>
      <dgm:t>
        <a:bodyPr/>
        <a:lstStyle/>
        <a:p>
          <a:endParaRPr lang="zh-TW" altLang="en-US"/>
        </a:p>
      </dgm:t>
    </dgm:pt>
    <dgm:pt modelId="{B694F1F4-EC55-401B-8967-3B77DED300D8}" type="sibTrans" cxnId="{5780F818-9B67-40A3-B238-BD31C8F7F483}">
      <dgm:prSet/>
      <dgm:spPr/>
      <dgm:t>
        <a:bodyPr/>
        <a:lstStyle/>
        <a:p>
          <a:endParaRPr lang="zh-TW" altLang="en-US"/>
        </a:p>
      </dgm:t>
    </dgm:pt>
    <dgm:pt modelId="{A18619FE-FDEA-449C-A409-9D8AC47889EE}" type="pres">
      <dgm:prSet presAssocID="{0326D8CF-43A3-442A-B851-6F0C3658B5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AD611CF-2E65-4ED1-86A2-38006F8BDD6F}" type="pres">
      <dgm:prSet presAssocID="{A8606E04-B430-46D9-B1E4-377307A721B5}" presName="composite" presStyleCnt="0"/>
      <dgm:spPr/>
      <dgm:t>
        <a:bodyPr/>
        <a:lstStyle/>
        <a:p>
          <a:endParaRPr lang="zh-TW" altLang="en-US"/>
        </a:p>
      </dgm:t>
    </dgm:pt>
    <dgm:pt modelId="{F4149FC2-0982-4C41-99C3-8DD0258A0D9B}" type="pres">
      <dgm:prSet presAssocID="{A8606E04-B430-46D9-B1E4-377307A721B5}" presName="LShape" presStyleLbl="alignNode1" presStyleIdx="0" presStyleCnt="5" custLinFactNeighborX="3163" custLinFactNeighborY="0"/>
      <dgm:spPr/>
      <dgm:t>
        <a:bodyPr/>
        <a:lstStyle/>
        <a:p>
          <a:endParaRPr lang="zh-TW" altLang="en-US"/>
        </a:p>
      </dgm:t>
    </dgm:pt>
    <dgm:pt modelId="{FFF14AD7-F4BF-472A-ACBC-4791769E449A}" type="pres">
      <dgm:prSet presAssocID="{A8606E04-B430-46D9-B1E4-377307A721B5}" presName="ParentText" presStyleLbl="revTx" presStyleIdx="0" presStyleCnt="3" custScaleX="73410" custLinFactNeighborX="-1364" custLinFactNeighborY="3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6C625-CA97-4943-B45A-A2852A45D68C}" type="pres">
      <dgm:prSet presAssocID="{A8606E04-B430-46D9-B1E4-377307A721B5}" presName="Triangle" presStyleLbl="alignNode1" presStyleIdx="1" presStyleCnt="5" custLinFactNeighborX="5911" custLinFactNeighborY="35613"/>
      <dgm:spPr/>
      <dgm:t>
        <a:bodyPr/>
        <a:lstStyle/>
        <a:p>
          <a:endParaRPr lang="zh-TW" altLang="en-US"/>
        </a:p>
      </dgm:t>
    </dgm:pt>
    <dgm:pt modelId="{492B1ADF-EA09-4913-B8DC-66B54947EBC3}" type="pres">
      <dgm:prSet presAssocID="{31D185C3-1E78-4F51-BAE1-3048D5E4FBA0}" presName="sibTrans" presStyleCnt="0"/>
      <dgm:spPr/>
      <dgm:t>
        <a:bodyPr/>
        <a:lstStyle/>
        <a:p>
          <a:endParaRPr lang="zh-TW" altLang="en-US"/>
        </a:p>
      </dgm:t>
    </dgm:pt>
    <dgm:pt modelId="{D9035DDD-74E5-4A50-A21E-0FA989222F85}" type="pres">
      <dgm:prSet presAssocID="{31D185C3-1E78-4F51-BAE1-3048D5E4FBA0}" presName="space" presStyleCnt="0"/>
      <dgm:spPr/>
      <dgm:t>
        <a:bodyPr/>
        <a:lstStyle/>
        <a:p>
          <a:endParaRPr lang="zh-TW" altLang="en-US"/>
        </a:p>
      </dgm:t>
    </dgm:pt>
    <dgm:pt modelId="{8DBB2A42-6C83-42BC-A7D8-476B9DCE1AD6}" type="pres">
      <dgm:prSet presAssocID="{12158414-D75E-4389-A676-A6668D7671C5}" presName="composite" presStyleCnt="0"/>
      <dgm:spPr/>
      <dgm:t>
        <a:bodyPr/>
        <a:lstStyle/>
        <a:p>
          <a:endParaRPr lang="zh-TW" altLang="en-US"/>
        </a:p>
      </dgm:t>
    </dgm:pt>
    <dgm:pt modelId="{AF44A6B1-C66D-4BF7-A1E4-5066FBB79308}" type="pres">
      <dgm:prSet presAssocID="{12158414-D75E-4389-A676-A6668D7671C5}" presName="LShape" presStyleLbl="alignNode1" presStyleIdx="2" presStyleCnt="5" custLinFactNeighborX="-2479" custLinFactNeighborY="10094"/>
      <dgm:spPr/>
      <dgm:t>
        <a:bodyPr/>
        <a:lstStyle/>
        <a:p>
          <a:endParaRPr lang="zh-TW" altLang="en-US"/>
        </a:p>
      </dgm:t>
    </dgm:pt>
    <dgm:pt modelId="{E1496373-4BEE-4615-87F1-A7CF4A939BF4}" type="pres">
      <dgm:prSet presAssocID="{12158414-D75E-4389-A676-A6668D7671C5}" presName="ParentText" presStyleLbl="revTx" presStyleIdx="1" presStyleCnt="3" custScaleX="89654" custLinFactNeighborX="448" custLinFactNeighborY="1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3304B-717E-4F65-8FD0-7895F6D49AE7}" type="pres">
      <dgm:prSet presAssocID="{12158414-D75E-4389-A676-A6668D7671C5}" presName="Triangle" presStyleLbl="alignNode1" presStyleIdx="3" presStyleCnt="5" custLinFactNeighborX="-28191" custLinFactNeighborY="67059"/>
      <dgm:spPr/>
      <dgm:t>
        <a:bodyPr/>
        <a:lstStyle/>
        <a:p>
          <a:endParaRPr lang="zh-TW" altLang="en-US"/>
        </a:p>
      </dgm:t>
    </dgm:pt>
    <dgm:pt modelId="{49608B39-9C0F-460B-873A-ED3061A97A41}" type="pres">
      <dgm:prSet presAssocID="{670E97CE-511E-4615-ACB2-1D75F66CED34}" presName="sibTrans" presStyleCnt="0"/>
      <dgm:spPr/>
      <dgm:t>
        <a:bodyPr/>
        <a:lstStyle/>
        <a:p>
          <a:endParaRPr lang="zh-TW" altLang="en-US"/>
        </a:p>
      </dgm:t>
    </dgm:pt>
    <dgm:pt modelId="{E1EE0450-C742-442B-96A4-6231FCD001F5}" type="pres">
      <dgm:prSet presAssocID="{670E97CE-511E-4615-ACB2-1D75F66CED34}" presName="space" presStyleCnt="0"/>
      <dgm:spPr/>
      <dgm:t>
        <a:bodyPr/>
        <a:lstStyle/>
        <a:p>
          <a:endParaRPr lang="zh-TW" altLang="en-US"/>
        </a:p>
      </dgm:t>
    </dgm:pt>
    <dgm:pt modelId="{B77EA570-0E7B-4AF9-8FC4-28A5A5686655}" type="pres">
      <dgm:prSet presAssocID="{257365CC-101E-4B18-B580-72E7C498CF21}" presName="composite" presStyleCnt="0"/>
      <dgm:spPr/>
      <dgm:t>
        <a:bodyPr/>
        <a:lstStyle/>
        <a:p>
          <a:endParaRPr lang="zh-TW" altLang="en-US"/>
        </a:p>
      </dgm:t>
    </dgm:pt>
    <dgm:pt modelId="{638991C9-E300-4A2B-A3CE-FD62025881B2}" type="pres">
      <dgm:prSet presAssocID="{257365CC-101E-4B18-B580-72E7C498CF21}" presName="LShape" presStyleLbl="alignNode1" presStyleIdx="4" presStyleCnt="5" custLinFactNeighborX="-8144" custLinFactNeighborY="19459"/>
      <dgm:spPr/>
      <dgm:t>
        <a:bodyPr/>
        <a:lstStyle/>
        <a:p>
          <a:endParaRPr lang="zh-TW" altLang="en-US"/>
        </a:p>
      </dgm:t>
    </dgm:pt>
    <dgm:pt modelId="{7894E583-37A7-4D81-8EC6-2607C28BD5E3}" type="pres">
      <dgm:prSet presAssocID="{257365CC-101E-4B18-B580-72E7C498CF21}" presName="ParentText" presStyleLbl="revTx" presStyleIdx="2" presStyleCnt="3" custScaleX="89458" custLinFactNeighborX="-7622" custLinFactNeighborY="22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19B679-1549-47E9-BF48-558C424C2604}" srcId="{0326D8CF-43A3-442A-B851-6F0C3658B53D}" destId="{12158414-D75E-4389-A676-A6668D7671C5}" srcOrd="1" destOrd="0" parTransId="{85087DB3-96DC-4EEA-9515-228B82A436B2}" sibTransId="{670E97CE-511E-4615-ACB2-1D75F66CED34}"/>
    <dgm:cxn modelId="{5780F818-9B67-40A3-B238-BD31C8F7F483}" srcId="{0326D8CF-43A3-442A-B851-6F0C3658B53D}" destId="{257365CC-101E-4B18-B580-72E7C498CF21}" srcOrd="2" destOrd="0" parTransId="{B89E9906-9CB7-4CDE-BE0C-0852F2295403}" sibTransId="{B694F1F4-EC55-401B-8967-3B77DED300D8}"/>
    <dgm:cxn modelId="{F7BF8C2B-20CC-42CE-8347-E418518C79CC}" type="presOf" srcId="{0326D8CF-43A3-442A-B851-6F0C3658B53D}" destId="{A18619FE-FDEA-449C-A409-9D8AC47889EE}" srcOrd="0" destOrd="0" presId="urn:microsoft.com/office/officeart/2009/3/layout/StepUpProcess"/>
    <dgm:cxn modelId="{1ADC1484-29DA-4E06-A802-43FD6CD3FE75}" srcId="{0326D8CF-43A3-442A-B851-6F0C3658B53D}" destId="{A8606E04-B430-46D9-B1E4-377307A721B5}" srcOrd="0" destOrd="0" parTransId="{9801E052-F104-482A-A2DE-7F998C552591}" sibTransId="{31D185C3-1E78-4F51-BAE1-3048D5E4FBA0}"/>
    <dgm:cxn modelId="{EA669068-B55E-4B2E-8AB5-BC8E2A96E9E0}" type="presOf" srcId="{12158414-D75E-4389-A676-A6668D7671C5}" destId="{E1496373-4BEE-4615-87F1-A7CF4A939BF4}" srcOrd="0" destOrd="0" presId="urn:microsoft.com/office/officeart/2009/3/layout/StepUpProcess"/>
    <dgm:cxn modelId="{60881887-E433-4B0E-85BF-F2B1A79A4AA7}" type="presOf" srcId="{A8606E04-B430-46D9-B1E4-377307A721B5}" destId="{FFF14AD7-F4BF-472A-ACBC-4791769E449A}" srcOrd="0" destOrd="0" presId="urn:microsoft.com/office/officeart/2009/3/layout/StepUpProcess"/>
    <dgm:cxn modelId="{7B50A3A8-579C-464F-9CA4-3CD83FF7C65D}" type="presOf" srcId="{257365CC-101E-4B18-B580-72E7C498CF21}" destId="{7894E583-37A7-4D81-8EC6-2607C28BD5E3}" srcOrd="0" destOrd="0" presId="urn:microsoft.com/office/officeart/2009/3/layout/StepUpProcess"/>
    <dgm:cxn modelId="{E07E27DF-C551-4B28-B06A-09F4842598C4}" type="presParOf" srcId="{A18619FE-FDEA-449C-A409-9D8AC47889EE}" destId="{DAD611CF-2E65-4ED1-86A2-38006F8BDD6F}" srcOrd="0" destOrd="0" presId="urn:microsoft.com/office/officeart/2009/3/layout/StepUpProcess"/>
    <dgm:cxn modelId="{B1CDF7C6-965D-43C5-8C45-6FD1BDB6EC50}" type="presParOf" srcId="{DAD611CF-2E65-4ED1-86A2-38006F8BDD6F}" destId="{F4149FC2-0982-4C41-99C3-8DD0258A0D9B}" srcOrd="0" destOrd="0" presId="urn:microsoft.com/office/officeart/2009/3/layout/StepUpProcess"/>
    <dgm:cxn modelId="{0F0FA189-CA3D-4CEA-8046-8544946128DD}" type="presParOf" srcId="{DAD611CF-2E65-4ED1-86A2-38006F8BDD6F}" destId="{FFF14AD7-F4BF-472A-ACBC-4791769E449A}" srcOrd="1" destOrd="0" presId="urn:microsoft.com/office/officeart/2009/3/layout/StepUpProcess"/>
    <dgm:cxn modelId="{D8E8C11D-CDF2-4E81-8248-52F1FFA7E398}" type="presParOf" srcId="{DAD611CF-2E65-4ED1-86A2-38006F8BDD6F}" destId="{8216C625-CA97-4943-B45A-A2852A45D68C}" srcOrd="2" destOrd="0" presId="urn:microsoft.com/office/officeart/2009/3/layout/StepUpProcess"/>
    <dgm:cxn modelId="{1A28F65C-48E3-4EC5-B887-B2C3F2D6AA9D}" type="presParOf" srcId="{A18619FE-FDEA-449C-A409-9D8AC47889EE}" destId="{492B1ADF-EA09-4913-B8DC-66B54947EBC3}" srcOrd="1" destOrd="0" presId="urn:microsoft.com/office/officeart/2009/3/layout/StepUpProcess"/>
    <dgm:cxn modelId="{C8D7C8A1-BE4C-413C-806E-239E326F64C0}" type="presParOf" srcId="{492B1ADF-EA09-4913-B8DC-66B54947EBC3}" destId="{D9035DDD-74E5-4A50-A21E-0FA989222F85}" srcOrd="0" destOrd="0" presId="urn:microsoft.com/office/officeart/2009/3/layout/StepUpProcess"/>
    <dgm:cxn modelId="{3D897EA8-AF6F-4DF4-B57F-B849CE6CB21A}" type="presParOf" srcId="{A18619FE-FDEA-449C-A409-9D8AC47889EE}" destId="{8DBB2A42-6C83-42BC-A7D8-476B9DCE1AD6}" srcOrd="2" destOrd="0" presId="urn:microsoft.com/office/officeart/2009/3/layout/StepUpProcess"/>
    <dgm:cxn modelId="{916D7ABA-B3E6-4A27-9F3E-DE03BD1A6387}" type="presParOf" srcId="{8DBB2A42-6C83-42BC-A7D8-476B9DCE1AD6}" destId="{AF44A6B1-C66D-4BF7-A1E4-5066FBB79308}" srcOrd="0" destOrd="0" presId="urn:microsoft.com/office/officeart/2009/3/layout/StepUpProcess"/>
    <dgm:cxn modelId="{9B612F17-E73A-488A-A28E-6C1F2DD780B1}" type="presParOf" srcId="{8DBB2A42-6C83-42BC-A7D8-476B9DCE1AD6}" destId="{E1496373-4BEE-4615-87F1-A7CF4A939BF4}" srcOrd="1" destOrd="0" presId="urn:microsoft.com/office/officeart/2009/3/layout/StepUpProcess"/>
    <dgm:cxn modelId="{D6196A9E-3F1A-4AC8-82AD-1F616528A64D}" type="presParOf" srcId="{8DBB2A42-6C83-42BC-A7D8-476B9DCE1AD6}" destId="{2FE3304B-717E-4F65-8FD0-7895F6D49AE7}" srcOrd="2" destOrd="0" presId="urn:microsoft.com/office/officeart/2009/3/layout/StepUpProcess"/>
    <dgm:cxn modelId="{CDBE245D-FA9F-41F9-99EF-ECA092B50ECE}" type="presParOf" srcId="{A18619FE-FDEA-449C-A409-9D8AC47889EE}" destId="{49608B39-9C0F-460B-873A-ED3061A97A41}" srcOrd="3" destOrd="0" presId="urn:microsoft.com/office/officeart/2009/3/layout/StepUpProcess"/>
    <dgm:cxn modelId="{45E46DC9-1D89-4ADF-95A6-A1F596BFDD1C}" type="presParOf" srcId="{49608B39-9C0F-460B-873A-ED3061A97A41}" destId="{E1EE0450-C742-442B-96A4-6231FCD001F5}" srcOrd="0" destOrd="0" presId="urn:microsoft.com/office/officeart/2009/3/layout/StepUpProcess"/>
    <dgm:cxn modelId="{EA035B88-4BEF-4732-B6A2-6A6A5E18F2E0}" type="presParOf" srcId="{A18619FE-FDEA-449C-A409-9D8AC47889EE}" destId="{B77EA570-0E7B-4AF9-8FC4-28A5A5686655}" srcOrd="4" destOrd="0" presId="urn:microsoft.com/office/officeart/2009/3/layout/StepUpProcess"/>
    <dgm:cxn modelId="{38705238-1979-4C28-B018-6213D015D6A1}" type="presParOf" srcId="{B77EA570-0E7B-4AF9-8FC4-28A5A5686655}" destId="{638991C9-E300-4A2B-A3CE-FD62025881B2}" srcOrd="0" destOrd="0" presId="urn:microsoft.com/office/officeart/2009/3/layout/StepUpProcess"/>
    <dgm:cxn modelId="{BE8839EE-10B4-433E-BE70-DC60BA06209D}" type="presParOf" srcId="{B77EA570-0E7B-4AF9-8FC4-28A5A5686655}" destId="{7894E583-37A7-4D81-8EC6-2607C28BD5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C8AE2-06D7-4881-8AC6-692F096B30D1}">
      <dsp:nvSpPr>
        <dsp:cNvPr id="0" name=""/>
        <dsp:cNvSpPr/>
      </dsp:nvSpPr>
      <dsp:spPr>
        <a:xfrm>
          <a:off x="3938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5938" y="3572"/>
        <a:ext cx="1510506" cy="864000"/>
      </dsp:txXfrm>
    </dsp:sp>
    <dsp:sp modelId="{89266AA6-01B0-4403-BDCA-EEB38E408E3E}">
      <dsp:nvSpPr>
        <dsp:cNvPr id="0" name=""/>
        <dsp:cNvSpPr/>
      </dsp:nvSpPr>
      <dsp:spPr>
        <a:xfrm>
          <a:off x="3938" y="975572"/>
          <a:ext cx="1899605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/>
        </a:p>
      </dsp:txBody>
      <dsp:txXfrm>
        <a:off x="3938" y="975572"/>
        <a:ext cx="1899605" cy="288000"/>
      </dsp:txXfrm>
    </dsp:sp>
    <dsp:sp modelId="{EA90CCAD-7DAD-48D0-9BC6-212CECCD178C}">
      <dsp:nvSpPr>
        <dsp:cNvPr id="0" name=""/>
        <dsp:cNvSpPr/>
      </dsp:nvSpPr>
      <dsp:spPr>
        <a:xfrm>
          <a:off x="2162445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4445" y="3572"/>
        <a:ext cx="1510506" cy="864000"/>
      </dsp:txXfrm>
    </dsp:sp>
    <dsp:sp modelId="{64E15ADE-9C73-41CC-A044-DAFFF1B9ECD0}">
      <dsp:nvSpPr>
        <dsp:cNvPr id="0" name=""/>
        <dsp:cNvSpPr/>
      </dsp:nvSpPr>
      <dsp:spPr>
        <a:xfrm>
          <a:off x="4320952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2952" y="3572"/>
        <a:ext cx="1510506" cy="864000"/>
      </dsp:txXfrm>
    </dsp:sp>
    <dsp:sp modelId="{DF7C72D4-9DE3-4906-AAE0-2B3EF55C58DD}">
      <dsp:nvSpPr>
        <dsp:cNvPr id="0" name=""/>
        <dsp:cNvSpPr/>
      </dsp:nvSpPr>
      <dsp:spPr>
        <a:xfrm>
          <a:off x="6479459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11459" y="3572"/>
        <a:ext cx="1510506" cy="86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C8AE2-06D7-4881-8AC6-692F096B30D1}">
      <dsp:nvSpPr>
        <dsp:cNvPr id="0" name=""/>
        <dsp:cNvSpPr/>
      </dsp:nvSpPr>
      <dsp:spPr>
        <a:xfrm>
          <a:off x="3938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5938" y="3572"/>
        <a:ext cx="1510506" cy="864000"/>
      </dsp:txXfrm>
    </dsp:sp>
    <dsp:sp modelId="{89266AA6-01B0-4403-BDCA-EEB38E408E3E}">
      <dsp:nvSpPr>
        <dsp:cNvPr id="0" name=""/>
        <dsp:cNvSpPr/>
      </dsp:nvSpPr>
      <dsp:spPr>
        <a:xfrm>
          <a:off x="3938" y="975572"/>
          <a:ext cx="1899605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/>
        </a:p>
      </dsp:txBody>
      <dsp:txXfrm>
        <a:off x="3938" y="975572"/>
        <a:ext cx="1899605" cy="288000"/>
      </dsp:txXfrm>
    </dsp:sp>
    <dsp:sp modelId="{EA90CCAD-7DAD-48D0-9BC6-212CECCD178C}">
      <dsp:nvSpPr>
        <dsp:cNvPr id="0" name=""/>
        <dsp:cNvSpPr/>
      </dsp:nvSpPr>
      <dsp:spPr>
        <a:xfrm>
          <a:off x="2162445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4445" y="3572"/>
        <a:ext cx="1510506" cy="864000"/>
      </dsp:txXfrm>
    </dsp:sp>
    <dsp:sp modelId="{64E15ADE-9C73-41CC-A044-DAFFF1B9ECD0}">
      <dsp:nvSpPr>
        <dsp:cNvPr id="0" name=""/>
        <dsp:cNvSpPr/>
      </dsp:nvSpPr>
      <dsp:spPr>
        <a:xfrm>
          <a:off x="4320952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23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2952" y="3572"/>
        <a:ext cx="1510506" cy="864000"/>
      </dsp:txXfrm>
    </dsp:sp>
    <dsp:sp modelId="{DF7C72D4-9DE3-4906-AAE0-2B3EF55C58DD}">
      <dsp:nvSpPr>
        <dsp:cNvPr id="0" name=""/>
        <dsp:cNvSpPr/>
      </dsp:nvSpPr>
      <dsp:spPr>
        <a:xfrm>
          <a:off x="6479459" y="3572"/>
          <a:ext cx="2374506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23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11459" y="3572"/>
        <a:ext cx="1510506" cy="86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83DE4-63D2-4E60-97A4-2128A3F5D282}">
      <dsp:nvSpPr>
        <dsp:cNvPr id="0" name=""/>
        <dsp:cNvSpPr/>
      </dsp:nvSpPr>
      <dsp:spPr>
        <a:xfrm>
          <a:off x="3206" y="216460"/>
          <a:ext cx="1401778" cy="1274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9-11</a:t>
          </a:r>
          <a:r>
            <a:rPr lang="zh-TW" altLang="en-US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</a:t>
          </a:r>
          <a:r>
            <a:rPr lang="zh-TW" altLang="en-US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542" y="253796"/>
        <a:ext cx="1327106" cy="1200070"/>
      </dsp:txXfrm>
    </dsp:sp>
    <dsp:sp modelId="{F565D3E7-BCDF-4C7D-8975-38DB552780D9}">
      <dsp:nvSpPr>
        <dsp:cNvPr id="0" name=""/>
        <dsp:cNvSpPr/>
      </dsp:nvSpPr>
      <dsp:spPr>
        <a:xfrm>
          <a:off x="1545162" y="680010"/>
          <a:ext cx="297177" cy="347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1545162" y="749538"/>
        <a:ext cx="208024" cy="208585"/>
      </dsp:txXfrm>
    </dsp:sp>
    <dsp:sp modelId="{BA01B706-FCF0-4626-9C65-D3FA0F08FDF2}">
      <dsp:nvSpPr>
        <dsp:cNvPr id="0" name=""/>
        <dsp:cNvSpPr/>
      </dsp:nvSpPr>
      <dsp:spPr>
        <a:xfrm>
          <a:off x="1965696" y="216460"/>
          <a:ext cx="1401778" cy="1274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12-5</a:t>
          </a:r>
          <a:r>
            <a:rPr lang="zh-TW" altLang="en-US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</a:t>
          </a:r>
          <a:r>
            <a:rPr lang="zh-TW" altLang="en-US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kern="1200" dirty="0">
            <a:solidFill>
              <a:schemeClr val="bg1"/>
            </a:solidFill>
          </a:endParaRPr>
        </a:p>
      </dsp:txBody>
      <dsp:txXfrm>
        <a:off x="2003032" y="253796"/>
        <a:ext cx="1327106" cy="1200070"/>
      </dsp:txXfrm>
    </dsp:sp>
    <dsp:sp modelId="{F9576854-79A4-4EA2-8FEE-332A6C36FC8E}">
      <dsp:nvSpPr>
        <dsp:cNvPr id="0" name=""/>
        <dsp:cNvSpPr/>
      </dsp:nvSpPr>
      <dsp:spPr>
        <a:xfrm>
          <a:off x="3507652" y="680010"/>
          <a:ext cx="297177" cy="347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3507652" y="749538"/>
        <a:ext cx="208024" cy="208585"/>
      </dsp:txXfrm>
    </dsp:sp>
    <dsp:sp modelId="{438407FF-CFFE-4C27-A3F2-1FD7EB0D8B3D}">
      <dsp:nvSpPr>
        <dsp:cNvPr id="0" name=""/>
        <dsp:cNvSpPr/>
      </dsp:nvSpPr>
      <dsp:spPr>
        <a:xfrm>
          <a:off x="3928186" y="216460"/>
          <a:ext cx="1401778" cy="1274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6-11</a:t>
          </a:r>
          <a:r>
            <a:rPr lang="zh-TW" altLang="en-US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</a:t>
          </a:r>
          <a:r>
            <a:rPr lang="zh-TW" altLang="en-US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kern="1200" dirty="0">
            <a:solidFill>
              <a:schemeClr val="bg1"/>
            </a:solidFill>
          </a:endParaRPr>
        </a:p>
      </dsp:txBody>
      <dsp:txXfrm>
        <a:off x="3965522" y="253796"/>
        <a:ext cx="1327106" cy="1200070"/>
      </dsp:txXfrm>
    </dsp:sp>
    <dsp:sp modelId="{91D67998-6911-4EAD-916D-62B859E170D0}">
      <dsp:nvSpPr>
        <dsp:cNvPr id="0" name=""/>
        <dsp:cNvSpPr/>
      </dsp:nvSpPr>
      <dsp:spPr>
        <a:xfrm>
          <a:off x="5470142" y="680010"/>
          <a:ext cx="297177" cy="347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5470142" y="749538"/>
        <a:ext cx="208024" cy="208585"/>
      </dsp:txXfrm>
    </dsp:sp>
    <dsp:sp modelId="{63E80D25-C7B7-44C2-8D88-8A3214633EDF}">
      <dsp:nvSpPr>
        <dsp:cNvPr id="0" name=""/>
        <dsp:cNvSpPr/>
      </dsp:nvSpPr>
      <dsp:spPr>
        <a:xfrm>
          <a:off x="5890676" y="216460"/>
          <a:ext cx="1401778" cy="1274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12-5</a:t>
          </a:r>
          <a:r>
            <a:rPr lang="zh-TW" altLang="en-US" sz="25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</a:t>
          </a:r>
          <a:r>
            <a:rPr lang="zh-TW" altLang="en-US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個月</a:t>
          </a:r>
          <a:r>
            <a:rPr lang="en-US" altLang="zh-TW" sz="25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500" kern="1200" dirty="0">
            <a:solidFill>
              <a:schemeClr val="bg1"/>
            </a:solidFill>
          </a:endParaRPr>
        </a:p>
      </dsp:txBody>
      <dsp:txXfrm>
        <a:off x="5928012" y="253796"/>
        <a:ext cx="1327106" cy="1200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49FC2-0982-4C41-99C3-8DD0258A0D9B}">
      <dsp:nvSpPr>
        <dsp:cNvPr id="0" name=""/>
        <dsp:cNvSpPr/>
      </dsp:nvSpPr>
      <dsp:spPr>
        <a:xfrm rot="5400000">
          <a:off x="905877" y="908139"/>
          <a:ext cx="1567031" cy="260750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F14AD7-F4BF-472A-ACBC-4791769E449A}">
      <dsp:nvSpPr>
        <dsp:cNvPr id="0" name=""/>
        <dsp:cNvSpPr/>
      </dsp:nvSpPr>
      <dsp:spPr>
        <a:xfrm>
          <a:off x="842689" y="1689368"/>
          <a:ext cx="1728123" cy="20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一年級</a:t>
          </a:r>
          <a:endParaRPr lang="en-US" altLang="zh-TW" sz="36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36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42689" y="1689368"/>
        <a:ext cx="1728123" cy="2063481"/>
      </dsp:txXfrm>
    </dsp:sp>
    <dsp:sp modelId="{8216C625-CA97-4943-B45A-A2852A45D68C}">
      <dsp:nvSpPr>
        <dsp:cNvPr id="0" name=""/>
        <dsp:cNvSpPr/>
      </dsp:nvSpPr>
      <dsp:spPr>
        <a:xfrm>
          <a:off x="2497986" y="874352"/>
          <a:ext cx="444164" cy="444164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44A6B1-C66D-4BF7-A1E4-5066FBB79308}">
      <dsp:nvSpPr>
        <dsp:cNvPr id="0" name=""/>
        <dsp:cNvSpPr/>
      </dsp:nvSpPr>
      <dsp:spPr>
        <a:xfrm rot="5400000">
          <a:off x="3640604" y="353200"/>
          <a:ext cx="1567031" cy="260750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496373-4BEE-4615-87F1-A7CF4A939BF4}">
      <dsp:nvSpPr>
        <dsp:cNvPr id="0" name=""/>
        <dsp:cNvSpPr/>
      </dsp:nvSpPr>
      <dsp:spPr>
        <a:xfrm>
          <a:off x="3575990" y="1348236"/>
          <a:ext cx="2110518" cy="20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二年級</a:t>
          </a:r>
          <a:endParaRPr lang="en-US" altLang="zh-TW" sz="36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zh-TW" altLang="en-US" sz="36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75990" y="1348236"/>
        <a:ext cx="2110518" cy="2063481"/>
      </dsp:txXfrm>
    </dsp:sp>
    <dsp:sp modelId="{2FE3304B-717E-4F65-8FD0-7895F6D49AE7}">
      <dsp:nvSpPr>
        <dsp:cNvPr id="0" name=""/>
        <dsp:cNvSpPr/>
      </dsp:nvSpPr>
      <dsp:spPr>
        <a:xfrm>
          <a:off x="5228360" y="300909"/>
          <a:ext cx="444164" cy="444164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8991C9-E300-4A2B-A3CE-FD62025881B2}">
      <dsp:nvSpPr>
        <dsp:cNvPr id="0" name=""/>
        <dsp:cNvSpPr/>
      </dsp:nvSpPr>
      <dsp:spPr>
        <a:xfrm rot="5400000">
          <a:off x="6374731" y="-213161"/>
          <a:ext cx="1567031" cy="260750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94E583-37A7-4D81-8EC6-2607C28BD5E3}">
      <dsp:nvSpPr>
        <dsp:cNvPr id="0" name=""/>
        <dsp:cNvSpPr/>
      </dsp:nvSpPr>
      <dsp:spPr>
        <a:xfrm>
          <a:off x="6270166" y="717083"/>
          <a:ext cx="2105904" cy="20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三年級</a:t>
          </a:r>
          <a:endParaRPr lang="en-US" altLang="zh-TW" sz="3600" b="1" kern="1200" dirty="0" smtClean="0">
            <a:solidFill>
              <a:schemeClr val="accent4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  <a:endParaRPr lang="zh-TW" altLang="en-US" sz="3600" b="1" kern="1200" dirty="0">
            <a:solidFill>
              <a:schemeClr val="accent4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70166" y="717083"/>
        <a:ext cx="2105904" cy="206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39850-1842-4426-8D86-A4BAC2E768D0}" type="datetimeFigureOut">
              <a:rPr lang="zh-TW" altLang="en-US" smtClean="0"/>
              <a:t>2020/1/9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19304-86C9-43F0-B63D-7DC1B64FA1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61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1280159" y="3642359"/>
            <a:ext cx="15634773" cy="1642177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三信家商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488262" y="6006510"/>
            <a:ext cx="15553728" cy="864046"/>
          </a:xfrm>
        </p:spPr>
        <p:txBody>
          <a:bodyPr/>
          <a:lstStyle/>
          <a:p>
            <a:r>
              <a:rPr lang="zh-TW" altLang="en-US" sz="8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建教合作班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524000" y="7056120"/>
            <a:ext cx="15502750" cy="2819400"/>
          </a:xfrm>
        </p:spPr>
        <p:txBody>
          <a:bodyPr>
            <a:normAutofit/>
          </a:bodyPr>
          <a:lstStyle/>
          <a:p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教育點燃每個學生心中的創造力</a:t>
            </a:r>
            <a:endParaRPr lang="ja-JP" altLang="en-US" sz="35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629587" y="1173479"/>
            <a:ext cx="6929443" cy="8207948"/>
          </a:xfrm>
        </p:spPr>
        <p:txBody>
          <a:bodyPr/>
          <a:lstStyle/>
          <a:p>
            <a:r>
              <a:rPr lang="zh-TW" altLang="en-US" sz="13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三信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青年人</a:t>
            </a:r>
            <a:r>
              <a:rPr lang="en-US" altLang="zh-TW" sz="8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8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sz="13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築夢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ja-JP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建教合作學制介紹</a:t>
            </a:r>
            <a:endParaRPr kumimoji="1" lang="ja-JP" altLang="en-US" sz="44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就讀三信優勢</a:t>
            </a:r>
            <a:endParaRPr kumimoji="1" lang="ja-JP" altLang="en-US" sz="44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學年建教班科別介紹</a:t>
            </a:r>
            <a:endParaRPr kumimoji="1" lang="ja-JP" altLang="en-US" sz="44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選擇建教班的優點</a:t>
            </a:r>
            <a:endParaRPr kumimoji="1" lang="ja-JP" altLang="en-US" sz="44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三信合作機構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kumimoji="1" lang="ja-JP" altLang="en-US" sz="44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優秀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校友圓夢</a:t>
            </a:r>
            <a:endParaRPr kumimoji="1" lang="ja-JP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726925"/>
      </p:ext>
    </p:extLst>
  </p:cSld>
  <p:clrMapOvr>
    <a:masterClrMapping/>
  </p:clrMapOvr>
  <p:transition spd="slow" advTm="6197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建教合作學制介紹</a:t>
            </a:r>
            <a:endParaRPr kumimoji="1" lang="ja-JP" altLang="en-US" dirty="0">
              <a:solidFill>
                <a:schemeClr val="tx1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endParaRPr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6"/>
          </p:nvPr>
        </p:nvSpPr>
        <p:spPr>
          <a:xfrm>
            <a:off x="1865846" y="6723251"/>
            <a:ext cx="6833566" cy="790352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輪調式建教班</a:t>
            </a:r>
            <a:endParaRPr lang="ja-JP" altLang="en-US" sz="4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17"/>
          </p:nvPr>
        </p:nvSpPr>
        <p:spPr>
          <a:xfrm>
            <a:off x="1798820" y="7496508"/>
            <a:ext cx="7360169" cy="211908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學校與建教合作機構以兩班為單位實施輪調，一班在校上課，另一班在建教合作機構接受職業技能訓練。</a:t>
            </a:r>
            <a:endParaRPr lang="ja-JP" altLang="en-US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階梯式建教班</a:t>
            </a:r>
            <a:endParaRPr lang="ja-JP" altLang="en-US" sz="4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19"/>
          </p:nvPr>
        </p:nvSpPr>
        <p:spPr>
          <a:xfrm>
            <a:off x="10123606" y="7225259"/>
            <a:ext cx="7762991" cy="187377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學校之一年級及二年級學生在校接受基礎及專業理論教育，三年級在建教合作機構接受職業技能訓練。</a:t>
            </a:r>
            <a:endParaRPr lang="ja-JP" altLang="en-US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0" y="2632513"/>
            <a:ext cx="8766629" cy="3753773"/>
          </a:xfrm>
        </p:spPr>
      </p:sp>
      <p:grpSp>
        <p:nvGrpSpPr>
          <p:cNvPr id="12" name="群組 11"/>
          <p:cNvGrpSpPr/>
          <p:nvPr/>
        </p:nvGrpSpPr>
        <p:grpSpPr>
          <a:xfrm>
            <a:off x="443161" y="2383436"/>
            <a:ext cx="8865731" cy="4542020"/>
            <a:chOff x="428171" y="2563755"/>
            <a:chExt cx="8236858" cy="3849901"/>
          </a:xfrm>
        </p:grpSpPr>
        <p:graphicFrame>
          <p:nvGraphicFramePr>
            <p:cNvPr id="13" name="資料庫圖表 12"/>
            <p:cNvGraphicFramePr/>
            <p:nvPr>
              <p:extLst>
                <p:ext uri="{D42A27DB-BD31-4B8C-83A1-F6EECF244321}">
                  <p14:modId xmlns:p14="http://schemas.microsoft.com/office/powerpoint/2010/main" val="1560055683"/>
                </p:ext>
              </p:extLst>
            </p:nvPr>
          </p:nvGraphicFramePr>
          <p:xfrm>
            <a:off x="435442" y="4196271"/>
            <a:ext cx="8229587" cy="10740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資料庫圖表 13"/>
            <p:cNvGraphicFramePr/>
            <p:nvPr>
              <p:extLst>
                <p:ext uri="{D42A27DB-BD31-4B8C-83A1-F6EECF244321}">
                  <p14:modId xmlns:p14="http://schemas.microsoft.com/office/powerpoint/2010/main" val="1219859590"/>
                </p:ext>
              </p:extLst>
            </p:nvPr>
          </p:nvGraphicFramePr>
          <p:xfrm>
            <a:off x="428171" y="5339600"/>
            <a:ext cx="8229587" cy="10740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5" name="資料庫圖表 14"/>
            <p:cNvGraphicFramePr/>
            <p:nvPr>
              <p:extLst>
                <p:ext uri="{D42A27DB-BD31-4B8C-83A1-F6EECF244321}">
                  <p14:modId xmlns:p14="http://schemas.microsoft.com/office/powerpoint/2010/main" val="3138590797"/>
                </p:ext>
              </p:extLst>
            </p:nvPr>
          </p:nvGraphicFramePr>
          <p:xfrm>
            <a:off x="1277272" y="2563755"/>
            <a:ext cx="6778158" cy="14474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graphicFrame>
        <p:nvGraphicFramePr>
          <p:cNvPr id="16" name="圖片版面配置區 7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3224431652"/>
              </p:ext>
            </p:extLst>
          </p:nvPr>
        </p:nvGraphicFramePr>
        <p:xfrm>
          <a:off x="9308892" y="3627438"/>
          <a:ext cx="8977521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544169255"/>
      </p:ext>
    </p:extLst>
  </p:cSld>
  <p:clrMapOvr>
    <a:masterClrMapping/>
  </p:clrMapOvr>
  <p:transition spd="slow" advTm="7238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建教班科別介紹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  <a:latin typeface="Route 159 Bold" pitchFamily="50" charset="0"/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>
          <a:xfrm>
            <a:off x="1053205" y="7556181"/>
            <a:ext cx="3478700" cy="2424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en-US" altLang="zh-TW" sz="4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★輪調式</a:t>
            </a:r>
            <a:endParaRPr lang="en-US" altLang="zh-TW" sz="4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3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ja-JP" altLang="en-US" dirty="0"/>
          </a:p>
        </p:txBody>
      </p:sp>
      <p:sp>
        <p:nvSpPr>
          <p:cNvPr id="43" name="スライド番号プレースホルダー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endParaRPr lang="ja-JP" altLang="en-US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2" b="20302"/>
          <a:stretch>
            <a:fillRect/>
          </a:stretch>
        </p:blipFill>
        <p:spPr/>
      </p:pic>
      <p:pic>
        <p:nvPicPr>
          <p:cNvPr id="15" name="圖片版面配置區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b="11778"/>
          <a:stretch>
            <a:fillRect/>
          </a:stretch>
        </p:blipFill>
        <p:spPr/>
      </p:pic>
      <p:pic>
        <p:nvPicPr>
          <p:cNvPr id="20" name="圖片版面配置區 19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r="20212"/>
          <a:stretch>
            <a:fillRect/>
          </a:stretch>
        </p:blipFill>
        <p:spPr/>
      </p:pic>
      <p:sp>
        <p:nvSpPr>
          <p:cNvPr id="10" name="テキスト プレースホルダー 16"/>
          <p:cNvSpPr>
            <a:spLocks noGrp="1"/>
          </p:cNvSpPr>
          <p:nvPr>
            <p:ph type="body" sz="quarter" idx="17"/>
          </p:nvPr>
        </p:nvSpPr>
        <p:spPr>
          <a:xfrm>
            <a:off x="14364470" y="7556183"/>
            <a:ext cx="3478700" cy="2424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43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美容科</a:t>
            </a:r>
            <a:endParaRPr lang="en-US" altLang="zh-TW" sz="43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3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★輪調式</a:t>
            </a:r>
            <a:endParaRPr lang="en-US" altLang="zh-TW" sz="43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3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ja-JP" altLang="en-US" dirty="0"/>
          </a:p>
        </p:txBody>
      </p:sp>
      <p:sp>
        <p:nvSpPr>
          <p:cNvPr id="11" name="テキスト プレースホルダー 16"/>
          <p:cNvSpPr>
            <a:spLocks noGrp="1"/>
          </p:cNvSpPr>
          <p:nvPr>
            <p:ph type="body" sz="quarter" idx="17"/>
          </p:nvPr>
        </p:nvSpPr>
        <p:spPr>
          <a:xfrm>
            <a:off x="7349072" y="7586162"/>
            <a:ext cx="3848579" cy="24246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sz="57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餐飲科</a:t>
            </a:r>
            <a:endParaRPr lang="en-US" altLang="zh-TW" sz="57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★輪調式</a:t>
            </a:r>
            <a:endParaRPr lang="en-US" altLang="zh-TW" sz="5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★階梯式</a:t>
            </a:r>
            <a:endParaRPr lang="en-US" altLang="zh-TW" sz="5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008325"/>
      </p:ext>
    </p:extLst>
  </p:cSld>
  <p:clrMapOvr>
    <a:masterClrMapping/>
  </p:clrMapOvr>
  <p:transition spd="slow" advTm="6573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選擇建教班的優點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1"/>
          </p:nvPr>
        </p:nvSpPr>
        <p:spPr>
          <a:xfrm>
            <a:off x="897793" y="6168019"/>
            <a:ext cx="3977631" cy="720080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有補助</a:t>
            </a:r>
            <a:endParaRPr lang="en-US" altLang="zh-TW" sz="4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4"/>
          </p:nvPr>
        </p:nvSpPr>
        <p:spPr>
          <a:xfrm>
            <a:off x="809470" y="7429054"/>
            <a:ext cx="4661940" cy="1643461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高職三年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學費、雜費全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減輕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家庭經濟負擔</a:t>
            </a:r>
            <a:endParaRPr lang="en-US" altLang="zh-TW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>
          <a:xfrm>
            <a:off x="5020318" y="6165675"/>
            <a:ext cx="4012911" cy="720080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有津貼</a:t>
            </a:r>
            <a:endParaRPr lang="en-US" altLang="zh-TW" sz="44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6"/>
          </p:nvPr>
        </p:nvSpPr>
        <p:spPr>
          <a:xfrm>
            <a:off x="5261547" y="7231836"/>
            <a:ext cx="4152275" cy="1643461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建教生每月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基本工資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日起調整為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23,800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7"/>
          </p:nvPr>
        </p:nvSpPr>
        <p:spPr>
          <a:xfrm>
            <a:off x="9235472" y="6183009"/>
            <a:ext cx="4012911" cy="720080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有證照</a:t>
            </a:r>
            <a:endParaRPr lang="en-US" altLang="zh-TW" sz="4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8"/>
          </p:nvPr>
        </p:nvSpPr>
        <p:spPr>
          <a:xfrm>
            <a:off x="9485171" y="7219190"/>
            <a:ext cx="3781123" cy="282422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超強師資陣容，輔導建教生在校上課期間，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考取專業乙丙級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9"/>
          </p:nvPr>
        </p:nvSpPr>
        <p:spPr>
          <a:xfrm>
            <a:off x="13405654" y="6183009"/>
            <a:ext cx="4012911" cy="72008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有保證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30"/>
          </p:nvPr>
        </p:nvSpPr>
        <p:spPr>
          <a:xfrm>
            <a:off x="13575205" y="7300209"/>
            <a:ext cx="4128178" cy="2458387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en-US" altLang="zh-TW" sz="3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en-US" altLang="zh-TW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留廠制度健全</a:t>
            </a:r>
            <a:r>
              <a:rPr lang="en-US" altLang="zh-TW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36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有進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endParaRPr lang="en-US" altLang="zh-TW" sz="3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en-US" altLang="zh-TW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產學攜手計畫</a:t>
            </a:r>
            <a:r>
              <a:rPr lang="en-US" altLang="zh-TW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ja-JP" dirty="0" smtClean="0"/>
              <a:t>4</a:t>
            </a:r>
            <a:endParaRPr lang="ja-JP" altLang="en-US" dirty="0"/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1279049" y="2700656"/>
            <a:ext cx="3063073" cy="3063073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64390"/>
      </p:ext>
    </p:extLst>
  </p:cSld>
  <p:clrMapOvr>
    <a:masterClrMapping/>
  </p:clrMapOvr>
  <p:transition spd="slow" advTm="12913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三信家商建教合作事業單位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 t="29859" r="10820" b="11876"/>
          <a:stretch/>
        </p:blipFill>
        <p:spPr bwMode="auto">
          <a:xfrm>
            <a:off x="1524936" y="1918742"/>
            <a:ext cx="15653792" cy="774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-329783" y="520199"/>
            <a:ext cx="9577064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</a:rPr>
              <a:t>建教生</a:t>
            </a:r>
            <a:r>
              <a:rPr lang="en-US" altLang="zh-TW" sz="40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</a:rPr>
              <a:t>26</a:t>
            </a:r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</a:rPr>
              <a:t>歲</a:t>
            </a:r>
            <a:r>
              <a:rPr lang="zh-TW" altLang="en-US" sz="5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</a:rPr>
              <a:t>拚出</a:t>
            </a:r>
            <a:r>
              <a:rPr lang="zh-TW" altLang="en-US" sz="6600" b="1" dirty="0">
                <a:solidFill>
                  <a:srgbClr val="FF0000"/>
                </a:solidFill>
                <a:latin typeface="微軟正黑體" pitchFamily="34" charset="-120"/>
              </a:rPr>
              <a:t>年薪</a:t>
            </a:r>
            <a:r>
              <a:rPr lang="en-US" altLang="zh-TW" sz="6600" b="1" dirty="0">
                <a:solidFill>
                  <a:srgbClr val="FF0000"/>
                </a:solidFill>
                <a:latin typeface="微軟正黑體" pitchFamily="34" charset="-120"/>
              </a:rPr>
              <a:t>90</a:t>
            </a:r>
            <a:r>
              <a:rPr lang="zh-TW" altLang="en-US" sz="6600" b="1" dirty="0">
                <a:solidFill>
                  <a:srgbClr val="FF0000"/>
                </a:solidFill>
                <a:latin typeface="微軟正黑體" pitchFamily="34" charset="-120"/>
              </a:rPr>
              <a:t>萬</a:t>
            </a:r>
            <a:endParaRPr lang="en-US" altLang="zh-TW" sz="67400" b="1" dirty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/>
              <a:t>CEO: </a:t>
            </a:r>
            <a:r>
              <a:rPr lang="en-US" altLang="ja-JP"/>
              <a:t>Jessica Bendinger</a:t>
            </a:r>
            <a:endParaRPr lang="en-US" altLang="ja-JP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ja-JP" altLang="en-US" dirty="0"/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" b="162"/>
          <a:stretch>
            <a:fillRect/>
          </a:stretch>
        </p:blipFill>
        <p:spPr>
          <a:xfrm>
            <a:off x="6664309" y="1084014"/>
            <a:ext cx="4916413" cy="491641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2" y="6145967"/>
            <a:ext cx="15559495" cy="397239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861067" y="2782469"/>
            <a:ext cx="6203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</a:rPr>
              <a:t>台北南京店長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</a:rPr>
              <a:t>林宥仁</a:t>
            </a:r>
            <a:r>
              <a:rPr lang="en-US" altLang="zh-TW" sz="3600" b="1" dirty="0">
                <a:latin typeface="微軟正黑體" pitchFamily="34" charset="-120"/>
              </a:rPr>
              <a:t>/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</a:rPr>
              <a:t>年資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</a:rPr>
              <a:t>5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</a:rPr>
              <a:t>年</a:t>
            </a:r>
            <a:endParaRPr lang="en-US" altLang="zh-TW" sz="3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</a:endParaRPr>
          </a:p>
        </p:txBody>
      </p:sp>
      <p:sp>
        <p:nvSpPr>
          <p:cNvPr id="13" name="タイトル 6"/>
          <p:cNvSpPr txBox="1">
            <a:spLocks/>
          </p:cNvSpPr>
          <p:nvPr/>
        </p:nvSpPr>
        <p:spPr>
          <a:xfrm>
            <a:off x="-1034322" y="4388201"/>
            <a:ext cx="8905005" cy="79208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algn="ctr" defTabSz="1632753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tx2"/>
                </a:solidFill>
                <a:latin typeface="Route 159 Light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</a:rPr>
              <a:t>三信家</a:t>
            </a:r>
            <a:r>
              <a:rPr lang="zh-TW" altLang="en-US" sz="5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</a:rPr>
              <a:t>商</a:t>
            </a:r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</a:rPr>
              <a:t>傑出校友</a:t>
            </a:r>
            <a:endParaRPr lang="en-US" altLang="zh-TW" sz="67400" b="1" dirty="0">
              <a:solidFill>
                <a:srgbClr val="FF0000"/>
              </a:solidFill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5537517"/>
      </p:ext>
    </p:extLst>
  </p:cSld>
  <p:clrMapOvr>
    <a:masterClrMapping/>
  </p:clrMapOvr>
  <p:transition spd="slow" advTm="5308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就讀三信優勢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449705" y="3029848"/>
            <a:ext cx="6715593" cy="226168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FFFF00"/>
                </a:solidFill>
              </a:rPr>
              <a:t>三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年共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42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萬以上的基本津貼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kumimoji="1" lang="zh-TW" altLang="en-US" sz="3600" b="1" dirty="0" smtClean="0">
                <a:solidFill>
                  <a:srgbClr val="FFFF00"/>
                </a:solidFill>
              </a:rPr>
              <a:t>擁有乙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+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丙級證照</a:t>
            </a:r>
            <a:endParaRPr kumimoji="1" lang="en-US" altLang="zh-TW" sz="36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kumimoji="1" lang="zh-TW" altLang="en-US" sz="3600" b="1" dirty="0" smtClean="0">
                <a:solidFill>
                  <a:srgbClr val="FFFF00"/>
                </a:solidFill>
              </a:rPr>
              <a:t>畢業即就業</a:t>
            </a:r>
            <a:endParaRPr lang="en-US" altLang="zh-TW" sz="3600" b="1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kumimoji="1" lang="zh-TW" altLang="en-US" sz="3600" b="1" dirty="0" smtClean="0">
                <a:solidFill>
                  <a:srgbClr val="FFFF00"/>
                </a:solidFill>
              </a:rPr>
              <a:t>升學有進路</a:t>
            </a:r>
            <a:endParaRPr kumimoji="1" lang="en-US" altLang="zh-TW" sz="36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FFFF00"/>
                </a:solidFill>
              </a:rPr>
              <a:t>三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信校慶之校友回娘家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17146332" y="9447778"/>
            <a:ext cx="1080120" cy="547688"/>
          </a:xfrm>
        </p:spPr>
        <p:txBody>
          <a:bodyPr/>
          <a:lstStyle/>
          <a:p>
            <a:r>
              <a:rPr lang="en-US" altLang="zh-TW" dirty="0" smtClean="0"/>
              <a:t>7</a:t>
            </a:r>
            <a:endParaRPr lang="ja-JP" altLang="en-US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7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6740058"/>
      </p:ext>
    </p:extLst>
  </p:cSld>
  <p:clrMapOvr>
    <a:masterClrMapping/>
  </p:clrMapOvr>
  <p:transition spd="slow" advTm="6936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>
          <a:xfrm>
            <a:off x="1656308" y="3902686"/>
            <a:ext cx="15553728" cy="864046"/>
          </a:xfrm>
        </p:spPr>
        <p:txBody>
          <a:bodyPr/>
          <a:lstStyle/>
          <a:p>
            <a:r>
              <a:rPr kumimoji="1" lang="zh-TW" altLang="en-US" sz="8800" b="1" dirty="0" smtClean="0">
                <a:solidFill>
                  <a:srgbClr val="002060"/>
                </a:solidFill>
              </a:rPr>
              <a:t>三信家商</a:t>
            </a:r>
            <a:endParaRPr kumimoji="1" lang="en-US" altLang="zh-TW" sz="8800" b="1" dirty="0" smtClean="0">
              <a:solidFill>
                <a:srgbClr val="002060"/>
              </a:solidFill>
            </a:endParaRPr>
          </a:p>
          <a:p>
            <a:r>
              <a:rPr kumimoji="1" lang="zh-TW" altLang="en-US" sz="8800" b="1" dirty="0" smtClean="0">
                <a:solidFill>
                  <a:schemeClr val="accent4">
                    <a:lumMod val="75000"/>
                  </a:schemeClr>
                </a:solidFill>
              </a:rPr>
              <a:t>歡迎您加入我們</a:t>
            </a:r>
            <a:endParaRPr kumimoji="1" lang="ja-JP" altLang="en-US" sz="8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テキスト プレースホルダー 2"/>
          <p:cNvSpPr>
            <a:spLocks noGrp="1"/>
          </p:cNvSpPr>
          <p:nvPr>
            <p:ph type="subTitle" idx="1"/>
          </p:nvPr>
        </p:nvSpPr>
        <p:spPr>
          <a:xfrm>
            <a:off x="1501253" y="6917127"/>
            <a:ext cx="15553728" cy="1552315"/>
          </a:xfrm>
        </p:spPr>
        <p:txBody>
          <a:bodyPr>
            <a:normAutofit/>
          </a:bodyPr>
          <a:lstStyle/>
          <a:p>
            <a:r>
              <a:rPr kumimoji="1"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技職</a:t>
            </a:r>
            <a:r>
              <a:rPr kumimoji="1" lang="zh-TW" altLang="en-US" sz="4400" b="1" dirty="0" smtClean="0">
                <a:solidFill>
                  <a:srgbClr val="1A03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kumimoji="1" lang="zh-TW" altLang="en-US" sz="4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1"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</a:t>
            </a:r>
            <a:r>
              <a:rPr kumimoji="1" lang="zh-TW" altLang="en-US" sz="4400" b="1" dirty="0" smtClean="0">
                <a:solidFill>
                  <a:srgbClr val="1A03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kumimoji="1" lang="zh-TW" altLang="en-US" sz="4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1"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kumimoji="1" lang="zh-TW" altLang="en-US" sz="4400" b="1" dirty="0" smtClean="0">
                <a:solidFill>
                  <a:srgbClr val="1A03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非凡</a:t>
            </a:r>
            <a:endParaRPr kumimoji="1" lang="ja-JP" altLang="en-US" sz="4400" b="1" dirty="0">
              <a:solidFill>
                <a:srgbClr val="1A03C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72634</TotalTime>
  <Words>383</Words>
  <Application>Microsoft Office PowerPoint</Application>
  <PresentationFormat>自訂</PresentationFormat>
  <Paragraphs>75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Vega - Header</vt:lpstr>
      <vt:lpstr>Vega - Footer Only</vt:lpstr>
      <vt:lpstr>Vega - Free</vt:lpstr>
      <vt:lpstr>三信家商</vt:lpstr>
      <vt:lpstr>三信青年人 未來築夢人</vt:lpstr>
      <vt:lpstr>建教合作學制介紹</vt:lpstr>
      <vt:lpstr>109學年建教班科別介紹</vt:lpstr>
      <vt:lpstr>選擇建教班的優點</vt:lpstr>
      <vt:lpstr>三信家商建教合作事業單位</vt:lpstr>
      <vt:lpstr>建教生26歲拚出年薪90萬</vt:lpstr>
      <vt:lpstr>就讀三信優勢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User</cp:lastModifiedBy>
  <cp:revision>369</cp:revision>
  <cp:lastPrinted>2019-04-17T08:56:18Z</cp:lastPrinted>
  <dcterms:created xsi:type="dcterms:W3CDTF">2015-09-05T11:42:45Z</dcterms:created>
  <dcterms:modified xsi:type="dcterms:W3CDTF">2020-01-09T07:12:33Z</dcterms:modified>
</cp:coreProperties>
</file>